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8699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460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51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0745" y="64464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0745" y="62199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0745" y="59934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0745" y="57668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0745" y="55403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0745" y="53137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0745" y="508724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0745" y="486069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0745" y="463415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0745" y="440761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0745" y="418106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0745" y="395452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0745" y="372798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0745" y="350143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0745" y="327489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0745" y="3048353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0745" y="2821810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0745" y="2595267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0745" y="2368724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0745" y="2142181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0745" y="1915638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0745" y="1689095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0745" y="1462552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0745" y="1236009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0745" y="1009466"/>
              <a:ext cx="5939146" cy="0"/>
            </a:xfrm>
            <a:custGeom>
              <a:avLst/>
              <a:pathLst>
                <a:path w="5939146" h="0">
                  <a:moveTo>
                    <a:pt x="0" y="0"/>
                  </a:moveTo>
                  <a:lnTo>
                    <a:pt x="5939146" y="0"/>
                  </a:lnTo>
                  <a:lnTo>
                    <a:pt x="5939146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0745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6652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2558" y="873540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0745" y="907522"/>
              <a:ext cx="582269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0745" y="1134065"/>
              <a:ext cx="488617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0745" y="1360608"/>
              <a:ext cx="4478994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0745" y="1587151"/>
              <a:ext cx="394965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0745" y="1813694"/>
              <a:ext cx="3827504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0745" y="2040237"/>
              <a:ext cx="370534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0745" y="2266779"/>
              <a:ext cx="3583195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0745" y="2493322"/>
              <a:ext cx="297242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0745" y="2719865"/>
              <a:ext cx="2972423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0745" y="2946408"/>
              <a:ext cx="264667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0745" y="3172951"/>
              <a:ext cx="244308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0745" y="3399494"/>
              <a:ext cx="223949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0745" y="3626037"/>
              <a:ext cx="219877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0745" y="3852580"/>
              <a:ext cx="2198779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0745" y="4079123"/>
              <a:ext cx="199518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0745" y="4305666"/>
              <a:ext cx="199518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0745" y="4532209"/>
              <a:ext cx="195447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0745" y="4758752"/>
              <a:ext cx="1954470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0745" y="4985295"/>
              <a:ext cx="191375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0745" y="5211838"/>
              <a:ext cx="1710161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0745" y="5438381"/>
              <a:ext cx="154728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0745" y="5664924"/>
              <a:ext cx="1384416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0745" y="5891467"/>
              <a:ext cx="1343698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0745" y="6118010"/>
              <a:ext cx="1262262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0745" y="6344553"/>
              <a:ext cx="1140107" cy="2038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27" y="95244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2916" y="1179043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0813" y="1405533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89505" y="163207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3485" y="1858619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1536" y="2085215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8375" y="231170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5382" y="2531844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6043" y="2764791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8142" y="3006854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4551" y="323339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0961" y="3459940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0243" y="3686536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0243" y="3913026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6652" y="413956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6652" y="4366112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5934" y="4587944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5934" y="4819198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5216" y="5045794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1625" y="5272284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28752" y="5498827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5880" y="572537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5162" y="5951913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3726" y="6178456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1571" y="6404999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0745" y="873540"/>
              <a:ext cx="5939146" cy="5708882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1640" y="64048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1640" y="617962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1640" y="59517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1640" y="57265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1640" y="549999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1640" y="52720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1640" y="504549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1640" y="4818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1640" y="459382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1640" y="43659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1640" y="41393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1640" y="39141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1640" y="36862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1640" y="34611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1640" y="32345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1640" y="30066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3795" y="27800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3795" y="255352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3795" y="232981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3795" y="21004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3795" y="18753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3795" y="164876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3795" y="142086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3795" y="119568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3795" y="96913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5951" y="6446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5951" y="62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5951" y="5993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5951" y="5766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5951" y="5540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5951" y="53137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5951" y="5087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5951" y="4860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5951" y="4634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5951" y="440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5951" y="41810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5951" y="3954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5951" y="3727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5951" y="350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5951" y="32748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5951" y="3048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5951" y="2821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5951" y="2595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5951" y="2368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5951" y="2142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5951" y="1915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5951" y="1689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5951" y="146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5951" y="1236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5951" y="1009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0745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6652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2558" y="6582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09668" y="66433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4496" y="66433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19325" y="6643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5148" y="6782023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0745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2020-12-19T20:56:31Z</dcterms:modified>
</cp:coreProperties>
</file>