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0745" y="1787940"/>
              <a:ext cx="5939146" cy="38800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81407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62729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44051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0745" y="5439783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0745" y="5059383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0745" y="4678982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0745" y="4298582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0745" y="3918182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0745" y="3537782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0745" y="3157381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0745" y="2776981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0745" y="2396581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0745" y="2016180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0745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2068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303390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84712" y="1787940"/>
              <a:ext cx="0" cy="3880082"/>
            </a:xfrm>
            <a:custGeom>
              <a:avLst/>
              <a:pathLst>
                <a:path w="0"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40745" y="1845000"/>
              <a:ext cx="5822692" cy="3423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40745" y="2225401"/>
              <a:ext cx="4723059" cy="3423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40745" y="2605801"/>
              <a:ext cx="2575530" cy="3423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40745" y="2986201"/>
              <a:ext cx="1897313" cy="3423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40745" y="3366601"/>
              <a:ext cx="1680961" cy="3423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40745" y="3747002"/>
              <a:ext cx="1674376" cy="3423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40745" y="4127402"/>
              <a:ext cx="1591598" cy="3423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0745" y="4507802"/>
              <a:ext cx="1582192" cy="3423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40745" y="4888203"/>
              <a:ext cx="1521049" cy="3423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0745" y="5268603"/>
              <a:ext cx="1467431" cy="34236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133619" y="1959162"/>
              <a:ext cx="228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961734" y="2339615"/>
              <a:ext cx="30113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17216" y="2738182"/>
              <a:ext cx="30123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39000" y="3118582"/>
              <a:ext cx="28911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222648" y="3498982"/>
              <a:ext cx="379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216063" y="3876736"/>
              <a:ext cx="3253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33285" y="4257083"/>
              <a:ext cx="7890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3878" y="4637537"/>
              <a:ext cx="4517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62735" y="5017937"/>
              <a:ext cx="52408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09117" y="5398337"/>
              <a:ext cx="44568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540745" y="1787940"/>
              <a:ext cx="5939146" cy="388008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381640" y="539809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3795" y="5017636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3795" y="4637236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3795" y="425967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43795" y="38764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443795" y="349750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3795" y="311705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3795" y="273528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3795" y="235625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443795" y="197585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505951" y="5439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05951" y="5059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05951" y="4678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5951" y="429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05951" y="3918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05951" y="3537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505951" y="3157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05951" y="2776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505951" y="23965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505951" y="2016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540745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22068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03390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184712" y="5668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509668" y="572896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297757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79079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060401" y="57289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5148" y="5867623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540745" y="1527687"/>
              <a:ext cx="13791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Countries.Regions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2020-12-19T20:56:24Z</dcterms:modified>
</cp:coreProperties>
</file>