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271863" y="1642220"/>
              <a:ext cx="215443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Web.of.Science.Categories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5647480" y="1905464"/>
              <a:ext cx="1415879" cy="1125803"/>
            </a:xfrm>
            <a:prstGeom prst="rect">
              <a:avLst/>
            </a:prstGeom>
            <a:solidFill>
              <a:srgbClr val="DA9F6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191902" y="3696674"/>
              <a:ext cx="1455577" cy="1140375"/>
            </a:xfrm>
            <a:prstGeom prst="rect">
              <a:avLst/>
            </a:prstGeom>
            <a:solidFill>
              <a:srgbClr val="12C19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191902" y="1905464"/>
              <a:ext cx="1455577" cy="1791209"/>
            </a:xfrm>
            <a:prstGeom prst="rect">
              <a:avLst/>
            </a:prstGeom>
            <a:solidFill>
              <a:srgbClr val="BE9C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5647480" y="5178884"/>
              <a:ext cx="1139917" cy="798540"/>
            </a:xfrm>
            <a:prstGeom prst="rect">
              <a:avLst/>
            </a:prstGeom>
            <a:solidFill>
              <a:srgbClr val="88B9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5647480" y="3031268"/>
              <a:ext cx="1030780" cy="1334622"/>
            </a:xfrm>
            <a:prstGeom prst="rect">
              <a:avLst/>
            </a:prstGeom>
            <a:solidFill>
              <a:srgbClr val="60B4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328681" y="1905465"/>
              <a:ext cx="1863220" cy="2250410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6678260" y="3031268"/>
              <a:ext cx="894989" cy="1334622"/>
            </a:xfrm>
            <a:prstGeom prst="rect">
              <a:avLst/>
            </a:prstGeom>
            <a:solidFill>
              <a:srgbClr val="C6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7063359" y="1905464"/>
              <a:ext cx="1306121" cy="1125803"/>
            </a:xfrm>
            <a:prstGeom prst="rect">
              <a:avLst/>
            </a:prstGeom>
            <a:solidFill>
              <a:srgbClr val="00C1B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7601149" y="4365891"/>
              <a:ext cx="768332" cy="1088240"/>
            </a:xfrm>
            <a:prstGeom prst="rect">
              <a:avLst/>
            </a:prstGeom>
            <a:solidFill>
              <a:srgbClr val="DA92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5647480" y="4365891"/>
              <a:ext cx="1139917" cy="812993"/>
            </a:xfrm>
            <a:prstGeom prst="rect">
              <a:avLst/>
            </a:prstGeom>
            <a:solidFill>
              <a:srgbClr val="5CBE7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328681" y="4155875"/>
              <a:ext cx="1863220" cy="1821549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6787398" y="5454132"/>
              <a:ext cx="1582083" cy="523292"/>
            </a:xfrm>
            <a:prstGeom prst="rect">
              <a:avLst/>
            </a:prstGeom>
            <a:solidFill>
              <a:srgbClr val="E8968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191902" y="4837049"/>
              <a:ext cx="1455577" cy="1140375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787398" y="4365891"/>
              <a:ext cx="813751" cy="1088240"/>
            </a:xfrm>
            <a:prstGeom prst="rect">
              <a:avLst/>
            </a:prstGeom>
            <a:solidFill>
              <a:srgbClr val="00BCD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7573249" y="3031268"/>
              <a:ext cx="796231" cy="1334622"/>
            </a:xfrm>
            <a:prstGeom prst="rect">
              <a:avLst/>
            </a:prstGeom>
            <a:solidFill>
              <a:srgbClr val="E98E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5847097" y="2213788"/>
              <a:ext cx="101664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AGRICULTURE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847097" y="2418366"/>
              <a:ext cx="1016644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DAIRY ANIMAL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044914" y="2616056"/>
              <a:ext cx="62101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384151" y="4012215"/>
              <a:ext cx="1071078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BIOCHEMISTRY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473476" y="4213451"/>
              <a:ext cx="892429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MOLECULAR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597589" y="4414619"/>
              <a:ext cx="64420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302671" y="2546491"/>
              <a:ext cx="1234039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BIOTECHNOLOGY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616962" y="2751069"/>
              <a:ext cx="60545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364779" y="2948827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806081" y="5424091"/>
              <a:ext cx="82271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CHEMISTRY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914710" y="5628738"/>
              <a:ext cx="60545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794145" y="3645101"/>
              <a:ext cx="737449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FISHERIES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28606" y="2876607"/>
              <a:ext cx="106337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FOOD SCIENCE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767453" y="3077843"/>
              <a:ext cx="98567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TECHNOLOGY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672256" y="3609892"/>
              <a:ext cx="906997" cy="59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GASTROENTEROLOGY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844267" y="3725735"/>
              <a:ext cx="562976" cy="59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HEPATOLOGY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227504" y="2414956"/>
              <a:ext cx="97783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IMMUNOLOGY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790934" y="4732805"/>
              <a:ext cx="388762" cy="705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MARINE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637628" y="4872280"/>
              <a:ext cx="695373" cy="730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FRESHWATER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758064" y="5014258"/>
              <a:ext cx="454502" cy="72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875931" y="4517809"/>
              <a:ext cx="68301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MEDICINE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825453" y="4718909"/>
              <a:ext cx="78397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RESEARCH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670235" y="4923555"/>
              <a:ext cx="109440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EXPERIMENTAL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705379" y="5013239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872197" y="5561715"/>
              <a:ext cx="141248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MULTIDISCIPLINARY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221345" y="5762883"/>
              <a:ext cx="714188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539438" y="5253242"/>
              <a:ext cx="76050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NUTRITION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554888" y="5454342"/>
              <a:ext cx="72960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DIETETICS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848723" y="4822669"/>
              <a:ext cx="691099" cy="58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PHARMACOLOGY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965370" y="4936767"/>
              <a:ext cx="457805" cy="58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PHARMACY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614255" y="3579134"/>
              <a:ext cx="714219" cy="79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VETERINARY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688112" y="3735944"/>
              <a:ext cx="566506" cy="820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2020-12-21T16:56:37Z</dcterms:modified>
</cp:coreProperties>
</file>