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54309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77120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599930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822740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045550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42904" y="644315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42904" y="621687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42904" y="599058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42904" y="576430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42904" y="5538015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2904" y="531172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42904" y="508544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904" y="485915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42904" y="463287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542904" y="440658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42904" y="418030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542904" y="395401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42904" y="372772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42904" y="350144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542904" y="327515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542904" y="304887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542904" y="282258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542904" y="259629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542904" y="237001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42904" y="214372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542904" y="191744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42904" y="169115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42904" y="146486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542904" y="123858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542904" y="101229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542904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65714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8852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21133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43414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542904" y="910468"/>
              <a:ext cx="582057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542904" y="1136754"/>
              <a:ext cx="5355908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542904" y="1363039"/>
              <a:ext cx="523362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542904" y="1589325"/>
              <a:ext cx="476895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542904" y="1815611"/>
              <a:ext cx="457330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542904" y="2041897"/>
              <a:ext cx="3595061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542904" y="2268183"/>
              <a:ext cx="354614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542904" y="2494469"/>
              <a:ext cx="335049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542904" y="2720755"/>
              <a:ext cx="325267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542904" y="2947041"/>
              <a:ext cx="310593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542904" y="3173327"/>
              <a:ext cx="298365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542904" y="3399613"/>
              <a:ext cx="266572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542904" y="3625899"/>
              <a:ext cx="2518988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542904" y="3852185"/>
              <a:ext cx="232333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542904" y="4078471"/>
              <a:ext cx="224997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542904" y="4304757"/>
              <a:ext cx="224997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542904" y="4531043"/>
              <a:ext cx="224997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542904" y="4757329"/>
              <a:ext cx="222551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542904" y="4983615"/>
              <a:ext cx="212768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542904" y="5209901"/>
              <a:ext cx="210323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542904" y="5436187"/>
              <a:ext cx="207877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542904" y="5662473"/>
              <a:ext cx="178530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542904" y="5888758"/>
              <a:ext cx="173639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542904" y="6115044"/>
              <a:ext cx="151628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542904" y="6341330"/>
              <a:ext cx="146737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7092208" y="955278"/>
              <a:ext cx="124681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JIANGNAN UNIVERSITY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049310" y="1181564"/>
              <a:ext cx="182504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CHINESE ACADEMY OF SCIENCES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523309" y="1407850"/>
              <a:ext cx="122876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ZHEJIANG UNIVERSITY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372270" y="1634136"/>
              <a:ext cx="191513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CHINA AGRICULTURAL UNIVERSITY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206527" y="1860422"/>
              <a:ext cx="188523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SHANGHAI JIAO TONG UNIVERSITY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397245" y="2086708"/>
              <a:ext cx="271626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CHINESE ACADEMY OF AGRICULTURAL SCIENCES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570912" y="2312993"/>
              <a:ext cx="249368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BEIJING TECHNOLOGY BUSINESS UNIVERSITY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64639" y="2539279"/>
              <a:ext cx="17043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NATIONAL TAIWAN UNIVERSITY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151353" y="2765565"/>
              <a:ext cx="261976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NORTHEAST AGRICULTURAL UNIVERSITY CHINA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088937" y="2991851"/>
              <a:ext cx="253544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INNER MONGOLIA AGRICULTURAL UNIVERSITY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189123" y="3218137"/>
              <a:ext cx="131298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NANCHANG UNIVERSITY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233087" y="3459996"/>
              <a:ext cx="202385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NANJING AGRICULTURAL UNIVERSITY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086349" y="3686229"/>
              <a:ext cx="202380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NATIONAL CHUNG HSING UNIVERSITY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890700" y="3912568"/>
              <a:ext cx="198162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CHINA MEDICAL UNIVERSITY TAIWAN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817331" y="4138801"/>
              <a:ext cx="161421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OCEAN UNIVERSITY OF CHINA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817331" y="4365140"/>
              <a:ext cx="116852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 UNIVERSITY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817331" y="4591373"/>
              <a:ext cx="153587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HONG KONG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792875" y="4817712"/>
              <a:ext cx="140349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SUN YAT SEN UNIVERSITY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695050" y="5043945"/>
              <a:ext cx="216836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HUAZHONG AGRICULTURAL UNIVERSITY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670594" y="5270231"/>
              <a:ext cx="292741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CHINESE ACADEMY OF SCIENCES CAS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646138" y="5496516"/>
              <a:ext cx="194536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NORTHWEST A F UNIVERSITY CHINA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352663" y="5722855"/>
              <a:ext cx="93366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JILIN UNIVERSITY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303751" y="5949141"/>
              <a:ext cx="20359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 AGRICULTURAL UNIVERSITY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083645" y="6175374"/>
              <a:ext cx="231302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CHINESE ACADEMY OF FISHERY SCIENCES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034733" y="6401713"/>
              <a:ext cx="153603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TAIPEI MEDICAL UNIVERSITY</a:t>
              </a:r>
            </a:p>
          </p:txBody>
        </p:sp>
        <p:sp>
          <p:nvSpPr>
            <p:cNvPr id="91" name="rc91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2383799" y="640146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383799" y="617654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383799" y="594889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383799" y="572397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383799" y="549768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3799" y="527003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383799" y="504369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383799" y="481741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83799" y="459254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383799" y="43648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383799" y="41386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83799" y="391368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383799" y="36860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383799" y="346111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383799" y="32348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383799" y="300717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445954" y="2780838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445954" y="255455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445954" y="2331103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445954" y="210203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445954" y="187716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445954" y="165082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445954" y="14231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445954" y="119825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445954" y="97196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2508110" y="6443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508110" y="6216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508110" y="59905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508110" y="57643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508110" y="5538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508110" y="53117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508110" y="50854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508110" y="4859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508110" y="4632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508110" y="44065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508110" y="4180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508110" y="39540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508110" y="3727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508110" y="3501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508110" y="3275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508110" y="3048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508110" y="282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508110" y="2596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508110" y="237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508110" y="2143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508110" y="19174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508110" y="1691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508110" y="14648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508110" y="12385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2508110" y="10122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2542904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3765714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98852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621133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743414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2511827" y="66398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3703559" y="66398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4895291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6118101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7340911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5286227" y="6779864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2542904" y="646521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2020-12-21T16:56:39Z</dcterms:modified>
</cp:coreProperties>
</file>