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79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6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4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0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7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7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2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3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0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7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1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8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4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4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8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700"/>
                  </a:lnTo>
                  <a:lnTo>
                    <a:pt x="740048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2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8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6"/>
              <a:ext cx="1239764" cy="1070078"/>
            </a:xfrm>
            <a:custGeom>
              <a:avLst/>
              <a:pathLst>
                <a:path w="1239764" h="1070078">
                  <a:moveTo>
                    <a:pt x="1239764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7" y="622986"/>
                  </a:lnTo>
                  <a:lnTo>
                    <a:pt x="1143327" y="592051"/>
                  </a:lnTo>
                  <a:lnTo>
                    <a:pt x="1127514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70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8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2020-12-21T16:56:40Z</dcterms:modified>
</cp:coreProperties>
</file>