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4318617" y="3653339"/>
              <a:ext cx="1311663" cy="1183549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0280" y="4826436"/>
              <a:ext cx="868185" cy="1150988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318617" y="1905464"/>
              <a:ext cx="1468533" cy="174787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67739" y="5304179"/>
              <a:ext cx="801742" cy="673245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510285" y="3653339"/>
              <a:ext cx="859195" cy="95655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3988942"/>
              <a:ext cx="1989935" cy="198848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147533" y="1905464"/>
              <a:ext cx="1221948" cy="1747874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18617" y="4836889"/>
              <a:ext cx="1311663" cy="1140535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67739" y="4609895"/>
              <a:ext cx="801742" cy="694284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328681" y="1905464"/>
              <a:ext cx="1989935" cy="20834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498465" y="5341529"/>
              <a:ext cx="1069273" cy="635895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787151" y="1905464"/>
              <a:ext cx="1360382" cy="1747874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98465" y="4609895"/>
              <a:ext cx="1069273" cy="731633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98465" y="3653339"/>
              <a:ext cx="1011820" cy="95655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30280" y="3653339"/>
              <a:ext cx="868185" cy="1173097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466126" y="39905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66126" y="41951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3943" y="43928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669374" y="5214110"/>
              <a:ext cx="789997" cy="76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35257" y="5362536"/>
              <a:ext cx="658230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26800" y="5510912"/>
              <a:ext cx="475145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35864" y="2524823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50155" y="2729402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97972" y="292715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610957" y="5506852"/>
              <a:ext cx="715306" cy="89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5404" y="5684782"/>
              <a:ext cx="526412" cy="86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71158" y="4078138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91964" y="4829121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0811" y="5030357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228438" y="2675740"/>
              <a:ext cx="1060137" cy="69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29492" y="2811142"/>
              <a:ext cx="658030" cy="6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5532" y="535374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27102" y="4702458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27102" y="4903626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5506" y="5108205"/>
              <a:ext cx="706208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68737" y="2893793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66671" y="5557727"/>
              <a:ext cx="932861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797262" y="5690587"/>
              <a:ext cx="471679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87089" y="2625407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02539" y="2826507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610080" y="492223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86886" y="4000814"/>
              <a:ext cx="1034978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61574" y="4171686"/>
              <a:ext cx="685601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78401" y="4110788"/>
              <a:ext cx="771942" cy="85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227" y="4280272"/>
              <a:ext cx="612291" cy="88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2020-12-21T16:56:31Z</dcterms:modified>
</cp:coreProperties>
</file>