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76495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5256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42864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60471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6453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84060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301667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19275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1932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262465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29657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332252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34881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36298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38094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38333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405746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41192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43301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442410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45048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469765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477757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487479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0362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0379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147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231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90530" y="52620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315232" y="529335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39934" y="53650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64636" y="53930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89338" y="540787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14039" y="541694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38741" y="54136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63443" y="542682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88145" y="542270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912847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37548" y="54375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62250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386952" y="54391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95051" y="1966998"/>
              <a:ext cx="5521893" cy="3521459"/>
            </a:xfrm>
            <a:custGeom>
              <a:avLst/>
              <a:pathLst>
                <a:path w="5521893" h="3521459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  <a:lnTo>
                    <a:pt x="5521893" y="3521459"/>
                  </a:lnTo>
                  <a:lnTo>
                    <a:pt x="5346595" y="3521459"/>
                  </a:lnTo>
                  <a:lnTo>
                    <a:pt x="5171297" y="3521459"/>
                  </a:lnTo>
                  <a:lnTo>
                    <a:pt x="4995998" y="3521459"/>
                  </a:lnTo>
                  <a:lnTo>
                    <a:pt x="4820700" y="3521459"/>
                  </a:lnTo>
                  <a:lnTo>
                    <a:pt x="4645402" y="3521459"/>
                  </a:lnTo>
                  <a:lnTo>
                    <a:pt x="4470104" y="3521459"/>
                  </a:lnTo>
                  <a:lnTo>
                    <a:pt x="4294806" y="3521459"/>
                  </a:lnTo>
                  <a:lnTo>
                    <a:pt x="4119507" y="3521459"/>
                  </a:lnTo>
                  <a:lnTo>
                    <a:pt x="3944209" y="3521459"/>
                  </a:lnTo>
                  <a:lnTo>
                    <a:pt x="3768911" y="3521459"/>
                  </a:lnTo>
                  <a:lnTo>
                    <a:pt x="3593613" y="3521459"/>
                  </a:lnTo>
                  <a:lnTo>
                    <a:pt x="3418315" y="3521459"/>
                  </a:lnTo>
                  <a:lnTo>
                    <a:pt x="3243016" y="3521459"/>
                  </a:lnTo>
                  <a:lnTo>
                    <a:pt x="3067718" y="3521459"/>
                  </a:lnTo>
                  <a:lnTo>
                    <a:pt x="2892420" y="3521459"/>
                  </a:lnTo>
                  <a:lnTo>
                    <a:pt x="2717122" y="3521459"/>
                  </a:lnTo>
                  <a:lnTo>
                    <a:pt x="2541823" y="3521459"/>
                  </a:lnTo>
                  <a:lnTo>
                    <a:pt x="2366525" y="3521459"/>
                  </a:lnTo>
                  <a:lnTo>
                    <a:pt x="2191227" y="3521459"/>
                  </a:lnTo>
                  <a:lnTo>
                    <a:pt x="2015929" y="3521459"/>
                  </a:lnTo>
                  <a:lnTo>
                    <a:pt x="1840631" y="3521459"/>
                  </a:lnTo>
                  <a:lnTo>
                    <a:pt x="1665332" y="3521459"/>
                  </a:lnTo>
                  <a:lnTo>
                    <a:pt x="1490034" y="3521459"/>
                  </a:lnTo>
                  <a:lnTo>
                    <a:pt x="1314736" y="3521459"/>
                  </a:lnTo>
                  <a:lnTo>
                    <a:pt x="1139438" y="3521459"/>
                  </a:lnTo>
                  <a:lnTo>
                    <a:pt x="964140" y="3521459"/>
                  </a:lnTo>
                  <a:lnTo>
                    <a:pt x="788841" y="3521459"/>
                  </a:lnTo>
                  <a:lnTo>
                    <a:pt x="613543" y="3521459"/>
                  </a:lnTo>
                  <a:lnTo>
                    <a:pt x="438245" y="3521459"/>
                  </a:lnTo>
                  <a:lnTo>
                    <a:pt x="262947" y="3521459"/>
                  </a:lnTo>
                  <a:lnTo>
                    <a:pt x="87649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83799" y="462284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83799" y="37989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383799" y="297493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383799" y="21510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60257" y="466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60257" y="3840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60257" y="3016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60257" y="2192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2020-12-21T16:56:28Z</dcterms:modified>
</cp:coreProperties>
</file>