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1951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727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25938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96118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44933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4025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542904" y="1136754"/>
              <a:ext cx="563502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42904" y="1363039"/>
              <a:ext cx="550806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1589325"/>
              <a:ext cx="515648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1815611"/>
              <a:ext cx="485373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2041897"/>
              <a:ext cx="400408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2268183"/>
              <a:ext cx="386736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2494469"/>
              <a:ext cx="36525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720755"/>
              <a:ext cx="342788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2947041"/>
              <a:ext cx="341812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3173327"/>
              <a:ext cx="340835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3399613"/>
              <a:ext cx="330093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3625899"/>
              <a:ext cx="31446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3852185"/>
              <a:ext cx="306654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4078471"/>
              <a:ext cx="306654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4304757"/>
              <a:ext cx="303724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4531043"/>
              <a:ext cx="290052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757329"/>
              <a:ext cx="289075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4983615"/>
              <a:ext cx="272473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5209901"/>
              <a:ext cx="25098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5436187"/>
              <a:ext cx="248058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5662473"/>
              <a:ext cx="240245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5888758"/>
              <a:ext cx="23438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6115044"/>
              <a:ext cx="232432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6341330"/>
              <a:ext cx="232432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5016767" y="955278"/>
              <a:ext cx="33369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SUPERIOR DE INVESTIGACIONES CIENTIFICAS CSIC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614231" y="1181564"/>
              <a:ext cx="15539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COLLEGE CORK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03917" y="1410549"/>
              <a:ext cx="33728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INRAE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84023" y="1634136"/>
              <a:ext cx="200559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CALIFORNIA SYSTEM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28590" y="1860422"/>
              <a:ext cx="4258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NACIONAL DE INVESTIGACIONES CIENTIFICAS Y TECNICAS CONICET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634481" y="2086708"/>
              <a:ext cx="290274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INDIAN COUNCIL OF AGRICULTURAL RESEARCH ICAR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159825" y="2312993"/>
              <a:ext cx="124067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TURKU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28161" y="2539279"/>
              <a:ext cx="145748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ISLAMIC AZAD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29997" y="2765565"/>
              <a:ext cx="13310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LONDON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276807" y="2991851"/>
              <a:ext cx="16744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UNIVERSIDADE DE SAO PAULO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092576" y="3218137"/>
              <a:ext cx="184891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NORTH CAROLINA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11390" y="3444423"/>
              <a:ext cx="122267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HARVARD UNIVERSITY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599855" y="3670709"/>
              <a:ext cx="207795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WAGENINGEN UNIVERSITY RESEARCH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4331" y="3896995"/>
              <a:ext cx="141535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BOLOGNA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232447" y="4123281"/>
              <a:ext cx="1367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HELSINKI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450942" y="4349567"/>
              <a:ext cx="411944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INSTITUT NATIONAL DE LA SANTE ET DE LA RECHERCHE MEDICALE INSERM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453192" y="4591373"/>
              <a:ext cx="163232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COPENHAGEN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443426" y="4812948"/>
              <a:ext cx="3204405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CENTRE NATIONAL DE LA RECHERCHE SCIENTIFIQUE CNRS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77403" y="5043945"/>
              <a:ext cx="2951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UNITED STATES DEPARTMENT OF AGRICULTURE USDA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062550" y="5270231"/>
              <a:ext cx="119261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MILAN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033252" y="5496516"/>
              <a:ext cx="196971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NAPLES FEDERICO II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55123" y="5722855"/>
              <a:ext cx="106007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GHENT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96527" y="5949141"/>
              <a:ext cx="59643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NESTLE SA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876994" y="6175427"/>
              <a:ext cx="122876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876994" y="6401713"/>
              <a:ext cx="51804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TEAGASC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496118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449331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84025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402884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6356098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830931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2020-12-21T16:56:33Z</dcterms:modified>
</cp:coreProperties>
</file>