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42220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47480" y="1905464"/>
              <a:ext cx="1415879" cy="1125803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91902" y="3696674"/>
              <a:ext cx="1455577" cy="1140375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91902" y="1905464"/>
              <a:ext cx="1455577" cy="1791209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647480" y="5178884"/>
              <a:ext cx="1139917" cy="798540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47480" y="3031268"/>
              <a:ext cx="1030780" cy="133462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328681" y="1905465"/>
              <a:ext cx="1863220" cy="22504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678260" y="3031268"/>
              <a:ext cx="894989" cy="1334622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7063359" y="1905464"/>
              <a:ext cx="1306121" cy="1125803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601149" y="4365891"/>
              <a:ext cx="768332" cy="1088240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47480" y="4365891"/>
              <a:ext cx="1139917" cy="81299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328681" y="4155875"/>
              <a:ext cx="1863220" cy="1821549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787398" y="5454132"/>
              <a:ext cx="1582083" cy="523292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191902" y="4837049"/>
              <a:ext cx="1455577" cy="1140375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87398" y="4365891"/>
              <a:ext cx="813751" cy="1088240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573249" y="3031268"/>
              <a:ext cx="796231" cy="1334622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847097" y="2213788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47097" y="2418366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044914" y="2616056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84151" y="4012215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473476" y="4213451"/>
              <a:ext cx="89242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597589" y="4414619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02671" y="254649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616962" y="2751069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364779" y="294882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806081" y="5424091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914710" y="5628738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4145" y="3645101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28606" y="2876607"/>
              <a:ext cx="10633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767453" y="3077843"/>
              <a:ext cx="98567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TECHNOLOGY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673018" y="3610041"/>
              <a:ext cx="905473" cy="5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4740" y="3725690"/>
              <a:ext cx="562030" cy="59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27504" y="2414956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793113" y="4734792"/>
              <a:ext cx="384402" cy="69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641527" y="4872703"/>
              <a:ext cx="687575" cy="721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760612" y="5013089"/>
              <a:ext cx="449405" cy="721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875931" y="4517809"/>
              <a:ext cx="68301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25453" y="4718909"/>
              <a:ext cx="78397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0235" y="4923555"/>
              <a:ext cx="109440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05379" y="501323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197" y="5561715"/>
              <a:ext cx="141248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221345" y="5762883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39438" y="5253242"/>
              <a:ext cx="76050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4888" y="5454342"/>
              <a:ext cx="72960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DIETETICS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815261" y="4814211"/>
              <a:ext cx="758024" cy="6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43204" y="4939358"/>
              <a:ext cx="502138" cy="6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4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23612" y="3582264"/>
              <a:ext cx="695505" cy="772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695534" y="3734965"/>
              <a:ext cx="551662" cy="79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2020-12-19T22:27:56Z</dcterms:modified>
</cp:coreProperties>
</file>