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68" y="1952625"/>
              <a:ext cx="3657492" cy="3657408"/>
            </a:xfrm>
            <a:custGeom>
              <a:avLst/>
              <a:pathLst>
                <a:path w="3657492" h="3657408">
                  <a:moveTo>
                    <a:pt x="1828713" y="1828799"/>
                  </a:moveTo>
                  <a:lnTo>
                    <a:pt x="1828713" y="1765737"/>
                  </a:lnTo>
                  <a:lnTo>
                    <a:pt x="1828713" y="1702675"/>
                  </a:lnTo>
                  <a:lnTo>
                    <a:pt x="1828713" y="1639613"/>
                  </a:lnTo>
                  <a:lnTo>
                    <a:pt x="1828713" y="1576551"/>
                  </a:lnTo>
                  <a:lnTo>
                    <a:pt x="1828713" y="1513489"/>
                  </a:lnTo>
                  <a:lnTo>
                    <a:pt x="1828713" y="1450427"/>
                  </a:lnTo>
                  <a:lnTo>
                    <a:pt x="1828713" y="1387365"/>
                  </a:lnTo>
                  <a:lnTo>
                    <a:pt x="1828713" y="1324303"/>
                  </a:lnTo>
                  <a:lnTo>
                    <a:pt x="1828713" y="1261241"/>
                  </a:lnTo>
                  <a:lnTo>
                    <a:pt x="1828713" y="1198179"/>
                  </a:lnTo>
                  <a:lnTo>
                    <a:pt x="1828713" y="1135117"/>
                  </a:lnTo>
                  <a:lnTo>
                    <a:pt x="1828713" y="1072055"/>
                  </a:lnTo>
                  <a:lnTo>
                    <a:pt x="1828713" y="1008993"/>
                  </a:lnTo>
                  <a:lnTo>
                    <a:pt x="1828713" y="945931"/>
                  </a:lnTo>
                  <a:lnTo>
                    <a:pt x="1828713" y="882868"/>
                  </a:lnTo>
                  <a:lnTo>
                    <a:pt x="1828713" y="819806"/>
                  </a:lnTo>
                  <a:lnTo>
                    <a:pt x="1828713" y="756744"/>
                  </a:lnTo>
                  <a:lnTo>
                    <a:pt x="1828713" y="693682"/>
                  </a:lnTo>
                  <a:lnTo>
                    <a:pt x="1828713" y="630620"/>
                  </a:lnTo>
                  <a:lnTo>
                    <a:pt x="1828713" y="567558"/>
                  </a:lnTo>
                  <a:lnTo>
                    <a:pt x="1828713" y="504496"/>
                  </a:lnTo>
                  <a:lnTo>
                    <a:pt x="1828713" y="441434"/>
                  </a:lnTo>
                  <a:lnTo>
                    <a:pt x="1828713" y="378372"/>
                  </a:lnTo>
                  <a:lnTo>
                    <a:pt x="1828713" y="315310"/>
                  </a:lnTo>
                  <a:lnTo>
                    <a:pt x="1828713" y="252248"/>
                  </a:lnTo>
                  <a:lnTo>
                    <a:pt x="1828713" y="189186"/>
                  </a:lnTo>
                  <a:lnTo>
                    <a:pt x="1828713" y="126124"/>
                  </a:lnTo>
                  <a:lnTo>
                    <a:pt x="1828713" y="63062"/>
                  </a:lnTo>
                  <a:lnTo>
                    <a:pt x="1828713" y="0"/>
                  </a:lnTo>
                  <a:lnTo>
                    <a:pt x="1766662" y="1052"/>
                  </a:lnTo>
                  <a:lnTo>
                    <a:pt x="1704684" y="4210"/>
                  </a:lnTo>
                  <a:lnTo>
                    <a:pt x="1642847" y="9469"/>
                  </a:lnTo>
                  <a:lnTo>
                    <a:pt x="1581225" y="16823"/>
                  </a:lnTo>
                  <a:lnTo>
                    <a:pt x="1519888" y="26263"/>
                  </a:lnTo>
                  <a:lnTo>
                    <a:pt x="1458907" y="37779"/>
                  </a:lnTo>
                  <a:lnTo>
                    <a:pt x="1398351" y="51358"/>
                  </a:lnTo>
                  <a:lnTo>
                    <a:pt x="1338291" y="66983"/>
                  </a:lnTo>
                  <a:lnTo>
                    <a:pt x="1278796" y="84638"/>
                  </a:lnTo>
                  <a:lnTo>
                    <a:pt x="1219934" y="104300"/>
                  </a:lnTo>
                  <a:lnTo>
                    <a:pt x="1161773" y="125949"/>
                  </a:lnTo>
                  <a:lnTo>
                    <a:pt x="1104380" y="149558"/>
                  </a:lnTo>
                  <a:lnTo>
                    <a:pt x="1047821" y="175101"/>
                  </a:lnTo>
                  <a:lnTo>
                    <a:pt x="992162" y="202549"/>
                  </a:lnTo>
                  <a:lnTo>
                    <a:pt x="937465" y="231869"/>
                  </a:lnTo>
                  <a:lnTo>
                    <a:pt x="883795" y="263028"/>
                  </a:lnTo>
                  <a:lnTo>
                    <a:pt x="831213" y="295990"/>
                  </a:lnTo>
                  <a:lnTo>
                    <a:pt x="779780" y="330717"/>
                  </a:lnTo>
                  <a:lnTo>
                    <a:pt x="729555" y="367170"/>
                  </a:lnTo>
                  <a:lnTo>
                    <a:pt x="680595" y="405305"/>
                  </a:lnTo>
                  <a:lnTo>
                    <a:pt x="632958" y="445080"/>
                  </a:lnTo>
                  <a:lnTo>
                    <a:pt x="586697" y="486448"/>
                  </a:lnTo>
                  <a:lnTo>
                    <a:pt x="541867" y="529362"/>
                  </a:lnTo>
                  <a:lnTo>
                    <a:pt x="498519" y="573772"/>
                  </a:lnTo>
                  <a:lnTo>
                    <a:pt x="456702" y="619628"/>
                  </a:lnTo>
                  <a:lnTo>
                    <a:pt x="416465" y="666876"/>
                  </a:lnTo>
                  <a:lnTo>
                    <a:pt x="377855" y="715462"/>
                  </a:lnTo>
                  <a:lnTo>
                    <a:pt x="340915" y="765330"/>
                  </a:lnTo>
                  <a:lnTo>
                    <a:pt x="305689" y="816422"/>
                  </a:lnTo>
                  <a:lnTo>
                    <a:pt x="272216" y="868681"/>
                  </a:lnTo>
                  <a:lnTo>
                    <a:pt x="240536" y="922045"/>
                  </a:lnTo>
                  <a:lnTo>
                    <a:pt x="210685" y="976453"/>
                  </a:lnTo>
                  <a:lnTo>
                    <a:pt x="182697" y="1031843"/>
                  </a:lnTo>
                  <a:lnTo>
                    <a:pt x="156604" y="1088150"/>
                  </a:lnTo>
                  <a:lnTo>
                    <a:pt x="132437" y="1145311"/>
                  </a:lnTo>
                  <a:lnTo>
                    <a:pt x="110223" y="1203258"/>
                  </a:lnTo>
                  <a:lnTo>
                    <a:pt x="89988" y="1261926"/>
                  </a:lnTo>
                  <a:lnTo>
                    <a:pt x="71755" y="1321246"/>
                  </a:lnTo>
                  <a:lnTo>
                    <a:pt x="55546" y="1381151"/>
                  </a:lnTo>
                  <a:lnTo>
                    <a:pt x="41378" y="1441572"/>
                  </a:lnTo>
                  <a:lnTo>
                    <a:pt x="29269" y="1502438"/>
                  </a:lnTo>
                  <a:lnTo>
                    <a:pt x="19232" y="1563680"/>
                  </a:lnTo>
                  <a:lnTo>
                    <a:pt x="11278" y="1625228"/>
                  </a:lnTo>
                  <a:lnTo>
                    <a:pt x="5418" y="1687010"/>
                  </a:lnTo>
                  <a:lnTo>
                    <a:pt x="1657" y="1748955"/>
                  </a:lnTo>
                  <a:lnTo>
                    <a:pt x="0" y="1810992"/>
                  </a:lnTo>
                  <a:lnTo>
                    <a:pt x="448" y="1873050"/>
                  </a:lnTo>
                  <a:lnTo>
                    <a:pt x="3002" y="1935057"/>
                  </a:lnTo>
                  <a:lnTo>
                    <a:pt x="7659" y="1996941"/>
                  </a:lnTo>
                  <a:lnTo>
                    <a:pt x="14412" y="2058632"/>
                  </a:lnTo>
                  <a:lnTo>
                    <a:pt x="23255" y="2120058"/>
                  </a:lnTo>
                  <a:lnTo>
                    <a:pt x="34177" y="2181149"/>
                  </a:lnTo>
                  <a:lnTo>
                    <a:pt x="47165" y="2241833"/>
                  </a:lnTo>
                  <a:lnTo>
                    <a:pt x="62205" y="2302043"/>
                  </a:lnTo>
                  <a:lnTo>
                    <a:pt x="79279" y="2361707"/>
                  </a:lnTo>
                  <a:lnTo>
                    <a:pt x="98368" y="2420758"/>
                  </a:lnTo>
                  <a:lnTo>
                    <a:pt x="119449" y="2479127"/>
                  </a:lnTo>
                  <a:lnTo>
                    <a:pt x="142498" y="2536747"/>
                  </a:lnTo>
                  <a:lnTo>
                    <a:pt x="167489" y="2593552"/>
                  </a:lnTo>
                  <a:lnTo>
                    <a:pt x="194394" y="2649476"/>
                  </a:lnTo>
                  <a:lnTo>
                    <a:pt x="223180" y="2704455"/>
                  </a:lnTo>
                  <a:lnTo>
                    <a:pt x="253815" y="2758426"/>
                  </a:lnTo>
                  <a:lnTo>
                    <a:pt x="286263" y="2811326"/>
                  </a:lnTo>
                  <a:lnTo>
                    <a:pt x="320488" y="2863095"/>
                  </a:lnTo>
                  <a:lnTo>
                    <a:pt x="356450" y="2913673"/>
                  </a:lnTo>
                  <a:lnTo>
                    <a:pt x="394107" y="2963002"/>
                  </a:lnTo>
                  <a:lnTo>
                    <a:pt x="433416" y="3011024"/>
                  </a:lnTo>
                  <a:lnTo>
                    <a:pt x="474331" y="3057685"/>
                  </a:lnTo>
                  <a:lnTo>
                    <a:pt x="516807" y="3102931"/>
                  </a:lnTo>
                  <a:lnTo>
                    <a:pt x="560793" y="3146710"/>
                  </a:lnTo>
                  <a:lnTo>
                    <a:pt x="606239" y="3188971"/>
                  </a:lnTo>
                  <a:lnTo>
                    <a:pt x="653093" y="3229666"/>
                  </a:lnTo>
                  <a:lnTo>
                    <a:pt x="701301" y="3268748"/>
                  </a:lnTo>
                  <a:lnTo>
                    <a:pt x="750807" y="3306171"/>
                  </a:lnTo>
                  <a:lnTo>
                    <a:pt x="801554" y="3341894"/>
                  </a:lnTo>
                  <a:lnTo>
                    <a:pt x="853484" y="3375873"/>
                  </a:lnTo>
                  <a:lnTo>
                    <a:pt x="906537" y="3408072"/>
                  </a:lnTo>
                  <a:lnTo>
                    <a:pt x="960652" y="3438451"/>
                  </a:lnTo>
                  <a:lnTo>
                    <a:pt x="1015766" y="3466978"/>
                  </a:lnTo>
                  <a:lnTo>
                    <a:pt x="1071817" y="3493617"/>
                  </a:lnTo>
                  <a:lnTo>
                    <a:pt x="1128739" y="3518340"/>
                  </a:lnTo>
                  <a:lnTo>
                    <a:pt x="1186468" y="3541117"/>
                  </a:lnTo>
                  <a:lnTo>
                    <a:pt x="1244936" y="3561922"/>
                  </a:lnTo>
                  <a:lnTo>
                    <a:pt x="1304076" y="3580731"/>
                  </a:lnTo>
                  <a:lnTo>
                    <a:pt x="1363820" y="3597523"/>
                  </a:lnTo>
                  <a:lnTo>
                    <a:pt x="1424100" y="3612279"/>
                  </a:lnTo>
                  <a:lnTo>
                    <a:pt x="1484846" y="3624980"/>
                  </a:lnTo>
                  <a:lnTo>
                    <a:pt x="1545987" y="3635613"/>
                  </a:lnTo>
                  <a:lnTo>
                    <a:pt x="1607454" y="3644166"/>
                  </a:lnTo>
                  <a:lnTo>
                    <a:pt x="1669176" y="3650628"/>
                  </a:lnTo>
                  <a:lnTo>
                    <a:pt x="1731082" y="3654992"/>
                  </a:lnTo>
                  <a:lnTo>
                    <a:pt x="1793100" y="3657253"/>
                  </a:lnTo>
                  <a:lnTo>
                    <a:pt x="1855159" y="3657408"/>
                  </a:lnTo>
                  <a:lnTo>
                    <a:pt x="1917188" y="3655458"/>
                  </a:lnTo>
                  <a:lnTo>
                    <a:pt x="1979115" y="3651404"/>
                  </a:lnTo>
                  <a:lnTo>
                    <a:pt x="2040868" y="3645252"/>
                  </a:lnTo>
                  <a:lnTo>
                    <a:pt x="2102377" y="3637008"/>
                  </a:lnTo>
                  <a:lnTo>
                    <a:pt x="2163572" y="3626681"/>
                  </a:lnTo>
                  <a:lnTo>
                    <a:pt x="2224380" y="3614285"/>
                  </a:lnTo>
                  <a:lnTo>
                    <a:pt x="2284733" y="3599832"/>
                  </a:lnTo>
                  <a:lnTo>
                    <a:pt x="2344561" y="3583339"/>
                  </a:lnTo>
                  <a:lnTo>
                    <a:pt x="2403794" y="3564827"/>
                  </a:lnTo>
                  <a:lnTo>
                    <a:pt x="2462366" y="3544315"/>
                  </a:lnTo>
                  <a:lnTo>
                    <a:pt x="2520208" y="3521828"/>
                  </a:lnTo>
                  <a:lnTo>
                    <a:pt x="2577253" y="3497391"/>
                  </a:lnTo>
                  <a:lnTo>
                    <a:pt x="2633437" y="3471032"/>
                  </a:lnTo>
                  <a:lnTo>
                    <a:pt x="2688694" y="3442783"/>
                  </a:lnTo>
                  <a:lnTo>
                    <a:pt x="2742960" y="3412675"/>
                  </a:lnTo>
                  <a:lnTo>
                    <a:pt x="2796174" y="3380743"/>
                  </a:lnTo>
                  <a:lnTo>
                    <a:pt x="2848274" y="3347024"/>
                  </a:lnTo>
                  <a:lnTo>
                    <a:pt x="2899199" y="3311556"/>
                  </a:lnTo>
                  <a:lnTo>
                    <a:pt x="2948892" y="3274381"/>
                  </a:lnTo>
                  <a:lnTo>
                    <a:pt x="2997295" y="3235542"/>
                  </a:lnTo>
                  <a:lnTo>
                    <a:pt x="3044353" y="3195082"/>
                  </a:lnTo>
                  <a:lnTo>
                    <a:pt x="3090010" y="3153050"/>
                  </a:lnTo>
                  <a:lnTo>
                    <a:pt x="3134215" y="3109492"/>
                  </a:lnTo>
                  <a:lnTo>
                    <a:pt x="3176917" y="3064459"/>
                  </a:lnTo>
                  <a:lnTo>
                    <a:pt x="3218066" y="3018004"/>
                  </a:lnTo>
                  <a:lnTo>
                    <a:pt x="3257615" y="2970179"/>
                  </a:lnTo>
                  <a:lnTo>
                    <a:pt x="3295519" y="2921040"/>
                  </a:lnTo>
                  <a:lnTo>
                    <a:pt x="3331734" y="2870643"/>
                  </a:lnTo>
                  <a:lnTo>
                    <a:pt x="3366217" y="2819046"/>
                  </a:lnTo>
                  <a:lnTo>
                    <a:pt x="3398931" y="2766309"/>
                  </a:lnTo>
                  <a:lnTo>
                    <a:pt x="3429836" y="2712493"/>
                  </a:lnTo>
                  <a:lnTo>
                    <a:pt x="3458897" y="2657659"/>
                  </a:lnTo>
                  <a:lnTo>
                    <a:pt x="3486082" y="2601870"/>
                  </a:lnTo>
                  <a:lnTo>
                    <a:pt x="3511357" y="2545191"/>
                  </a:lnTo>
                  <a:lnTo>
                    <a:pt x="3534695" y="2487687"/>
                  </a:lnTo>
                  <a:lnTo>
                    <a:pt x="3556069" y="2429425"/>
                  </a:lnTo>
                  <a:lnTo>
                    <a:pt x="3575453" y="2370470"/>
                  </a:lnTo>
                  <a:lnTo>
                    <a:pt x="3592826" y="2310892"/>
                  </a:lnTo>
                  <a:lnTo>
                    <a:pt x="3608168" y="2250759"/>
                  </a:lnTo>
                  <a:lnTo>
                    <a:pt x="3621460" y="2190140"/>
                  </a:lnTo>
                  <a:lnTo>
                    <a:pt x="3632688" y="2129105"/>
                  </a:lnTo>
                  <a:lnTo>
                    <a:pt x="3641838" y="2067724"/>
                  </a:lnTo>
                  <a:lnTo>
                    <a:pt x="3648901" y="2006068"/>
                  </a:lnTo>
                  <a:lnTo>
                    <a:pt x="3653868" y="1944208"/>
                  </a:lnTo>
                  <a:lnTo>
                    <a:pt x="3656733" y="1882214"/>
                  </a:lnTo>
                  <a:lnTo>
                    <a:pt x="3657492" y="1820160"/>
                  </a:lnTo>
                  <a:lnTo>
                    <a:pt x="3656146" y="1758115"/>
                  </a:lnTo>
                  <a:lnTo>
                    <a:pt x="3652696" y="1696152"/>
                  </a:lnTo>
                  <a:lnTo>
                    <a:pt x="3647145" y="1634341"/>
                  </a:lnTo>
                  <a:lnTo>
                    <a:pt x="3639500" y="1572755"/>
                  </a:lnTo>
                  <a:lnTo>
                    <a:pt x="3629770" y="1511463"/>
                  </a:lnTo>
                  <a:lnTo>
                    <a:pt x="3617966" y="1450536"/>
                  </a:lnTo>
                  <a:lnTo>
                    <a:pt x="3604101" y="1390046"/>
                  </a:lnTo>
                  <a:lnTo>
                    <a:pt x="3588192" y="1330060"/>
                  </a:lnTo>
                  <a:lnTo>
                    <a:pt x="3570257" y="1270649"/>
                  </a:lnTo>
                  <a:lnTo>
                    <a:pt x="3550317" y="1211881"/>
                  </a:lnTo>
                  <a:lnTo>
                    <a:pt x="3528394" y="1153823"/>
                  </a:lnTo>
                  <a:lnTo>
                    <a:pt x="3504514" y="1096542"/>
                  </a:lnTo>
                  <a:lnTo>
                    <a:pt x="3478703" y="1040104"/>
                  </a:lnTo>
                  <a:lnTo>
                    <a:pt x="3450993" y="984575"/>
                  </a:lnTo>
                  <a:lnTo>
                    <a:pt x="3395053" y="1013686"/>
                  </a:lnTo>
                  <a:lnTo>
                    <a:pt x="3339112" y="1042797"/>
                  </a:lnTo>
                  <a:lnTo>
                    <a:pt x="3283171" y="1071908"/>
                  </a:lnTo>
                  <a:lnTo>
                    <a:pt x="3227231" y="1101020"/>
                  </a:lnTo>
                  <a:lnTo>
                    <a:pt x="3171290" y="1130131"/>
                  </a:lnTo>
                  <a:lnTo>
                    <a:pt x="3115349" y="1159242"/>
                  </a:lnTo>
                  <a:lnTo>
                    <a:pt x="3059408" y="1188353"/>
                  </a:lnTo>
                  <a:lnTo>
                    <a:pt x="3003468" y="1217464"/>
                  </a:lnTo>
                  <a:lnTo>
                    <a:pt x="2947527" y="1246576"/>
                  </a:lnTo>
                  <a:lnTo>
                    <a:pt x="2891586" y="1275687"/>
                  </a:lnTo>
                  <a:lnTo>
                    <a:pt x="2835646" y="1304798"/>
                  </a:lnTo>
                  <a:lnTo>
                    <a:pt x="2779705" y="1333909"/>
                  </a:lnTo>
                  <a:lnTo>
                    <a:pt x="2723764" y="1363020"/>
                  </a:lnTo>
                  <a:lnTo>
                    <a:pt x="2667823" y="1392132"/>
                  </a:lnTo>
                  <a:lnTo>
                    <a:pt x="2611883" y="1421243"/>
                  </a:lnTo>
                  <a:lnTo>
                    <a:pt x="2555942" y="1450354"/>
                  </a:lnTo>
                  <a:lnTo>
                    <a:pt x="2500001" y="1479465"/>
                  </a:lnTo>
                  <a:lnTo>
                    <a:pt x="2444061" y="1508576"/>
                  </a:lnTo>
                  <a:lnTo>
                    <a:pt x="2388120" y="1537688"/>
                  </a:lnTo>
                  <a:lnTo>
                    <a:pt x="2332179" y="1566799"/>
                  </a:lnTo>
                  <a:lnTo>
                    <a:pt x="2276238" y="1595910"/>
                  </a:lnTo>
                  <a:lnTo>
                    <a:pt x="2220298" y="1625021"/>
                  </a:lnTo>
                  <a:lnTo>
                    <a:pt x="2164357" y="1654132"/>
                  </a:lnTo>
                  <a:lnTo>
                    <a:pt x="2108416" y="1683244"/>
                  </a:lnTo>
                  <a:lnTo>
                    <a:pt x="2052476" y="1712355"/>
                  </a:lnTo>
                  <a:lnTo>
                    <a:pt x="1996535" y="1741466"/>
                  </a:lnTo>
                  <a:lnTo>
                    <a:pt x="1940594" y="1770577"/>
                  </a:lnTo>
                  <a:lnTo>
                    <a:pt x="1884654" y="179968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52625"/>
              <a:ext cx="1175720" cy="1828799"/>
            </a:xfrm>
            <a:custGeom>
              <a:avLst/>
              <a:pathLst>
                <a:path w="1175720" h="1828799">
                  <a:moveTo>
                    <a:pt x="0" y="1828799"/>
                  </a:moveTo>
                  <a:lnTo>
                    <a:pt x="40542" y="1780497"/>
                  </a:lnTo>
                  <a:lnTo>
                    <a:pt x="81084" y="1732194"/>
                  </a:lnTo>
                  <a:lnTo>
                    <a:pt x="121626" y="1683891"/>
                  </a:lnTo>
                  <a:lnTo>
                    <a:pt x="162168" y="1635588"/>
                  </a:lnTo>
                  <a:lnTo>
                    <a:pt x="202710" y="1587285"/>
                  </a:lnTo>
                  <a:lnTo>
                    <a:pt x="243252" y="1538983"/>
                  </a:lnTo>
                  <a:lnTo>
                    <a:pt x="283794" y="1490680"/>
                  </a:lnTo>
                  <a:lnTo>
                    <a:pt x="324336" y="1442377"/>
                  </a:lnTo>
                  <a:lnTo>
                    <a:pt x="364878" y="1394074"/>
                  </a:lnTo>
                  <a:lnTo>
                    <a:pt x="405421" y="1345771"/>
                  </a:lnTo>
                  <a:lnTo>
                    <a:pt x="445963" y="1297468"/>
                  </a:lnTo>
                  <a:lnTo>
                    <a:pt x="486505" y="1249166"/>
                  </a:lnTo>
                  <a:lnTo>
                    <a:pt x="527047" y="1200863"/>
                  </a:lnTo>
                  <a:lnTo>
                    <a:pt x="567589" y="1152560"/>
                  </a:lnTo>
                  <a:lnTo>
                    <a:pt x="608131" y="1104257"/>
                  </a:lnTo>
                  <a:lnTo>
                    <a:pt x="648673" y="1055954"/>
                  </a:lnTo>
                  <a:lnTo>
                    <a:pt x="689215" y="1007652"/>
                  </a:lnTo>
                  <a:lnTo>
                    <a:pt x="729757" y="959349"/>
                  </a:lnTo>
                  <a:lnTo>
                    <a:pt x="770299" y="911046"/>
                  </a:lnTo>
                  <a:lnTo>
                    <a:pt x="810842" y="862743"/>
                  </a:lnTo>
                  <a:lnTo>
                    <a:pt x="851384" y="814440"/>
                  </a:lnTo>
                  <a:lnTo>
                    <a:pt x="891926" y="766137"/>
                  </a:lnTo>
                  <a:lnTo>
                    <a:pt x="932468" y="717835"/>
                  </a:lnTo>
                  <a:lnTo>
                    <a:pt x="973010" y="669532"/>
                  </a:lnTo>
                  <a:lnTo>
                    <a:pt x="1013552" y="621229"/>
                  </a:lnTo>
                  <a:lnTo>
                    <a:pt x="1054094" y="572926"/>
                  </a:lnTo>
                  <a:lnTo>
                    <a:pt x="1094636" y="524623"/>
                  </a:lnTo>
                  <a:lnTo>
                    <a:pt x="1135178" y="476321"/>
                  </a:lnTo>
                  <a:lnTo>
                    <a:pt x="1175720" y="428018"/>
                  </a:lnTo>
                  <a:lnTo>
                    <a:pt x="1126108" y="387831"/>
                  </a:lnTo>
                  <a:lnTo>
                    <a:pt x="1075123" y="349401"/>
                  </a:lnTo>
                  <a:lnTo>
                    <a:pt x="1022827" y="312774"/>
                  </a:lnTo>
                  <a:lnTo>
                    <a:pt x="969285" y="277995"/>
                  </a:lnTo>
                  <a:lnTo>
                    <a:pt x="914561" y="245106"/>
                  </a:lnTo>
                  <a:lnTo>
                    <a:pt x="858723" y="214147"/>
                  </a:lnTo>
                  <a:lnTo>
                    <a:pt x="801838" y="185156"/>
                  </a:lnTo>
                  <a:lnTo>
                    <a:pt x="743976" y="158168"/>
                  </a:lnTo>
                  <a:lnTo>
                    <a:pt x="685207" y="133217"/>
                  </a:lnTo>
                  <a:lnTo>
                    <a:pt x="625603" y="110332"/>
                  </a:lnTo>
                  <a:lnTo>
                    <a:pt x="565236" y="89542"/>
                  </a:lnTo>
                  <a:lnTo>
                    <a:pt x="504181" y="70872"/>
                  </a:lnTo>
                  <a:lnTo>
                    <a:pt x="442511" y="54344"/>
                  </a:lnTo>
                  <a:lnTo>
                    <a:pt x="380302" y="39979"/>
                  </a:lnTo>
                  <a:lnTo>
                    <a:pt x="317629" y="27794"/>
                  </a:lnTo>
                  <a:lnTo>
                    <a:pt x="254569" y="17804"/>
                  </a:lnTo>
                  <a:lnTo>
                    <a:pt x="191198" y="10022"/>
                  </a:lnTo>
                  <a:lnTo>
                    <a:pt x="127595" y="4456"/>
                  </a:lnTo>
                  <a:lnTo>
                    <a:pt x="63836" y="1114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80643"/>
              <a:ext cx="1622280" cy="1400781"/>
            </a:xfrm>
            <a:custGeom>
              <a:avLst/>
              <a:pathLst>
                <a:path w="1622280" h="1400781">
                  <a:moveTo>
                    <a:pt x="0" y="1400781"/>
                  </a:moveTo>
                  <a:lnTo>
                    <a:pt x="55940" y="1371670"/>
                  </a:lnTo>
                  <a:lnTo>
                    <a:pt x="111881" y="1342559"/>
                  </a:lnTo>
                  <a:lnTo>
                    <a:pt x="167822" y="1313448"/>
                  </a:lnTo>
                  <a:lnTo>
                    <a:pt x="223762" y="1284336"/>
                  </a:lnTo>
                  <a:lnTo>
                    <a:pt x="279703" y="1255225"/>
                  </a:lnTo>
                  <a:lnTo>
                    <a:pt x="335644" y="1226114"/>
                  </a:lnTo>
                  <a:lnTo>
                    <a:pt x="391584" y="1197003"/>
                  </a:lnTo>
                  <a:lnTo>
                    <a:pt x="447525" y="1167892"/>
                  </a:lnTo>
                  <a:lnTo>
                    <a:pt x="503466" y="1138781"/>
                  </a:lnTo>
                  <a:lnTo>
                    <a:pt x="559407" y="1109669"/>
                  </a:lnTo>
                  <a:lnTo>
                    <a:pt x="615347" y="1080558"/>
                  </a:lnTo>
                  <a:lnTo>
                    <a:pt x="671288" y="1051447"/>
                  </a:lnTo>
                  <a:lnTo>
                    <a:pt x="727229" y="1022336"/>
                  </a:lnTo>
                  <a:lnTo>
                    <a:pt x="783169" y="993225"/>
                  </a:lnTo>
                  <a:lnTo>
                    <a:pt x="839110" y="964113"/>
                  </a:lnTo>
                  <a:lnTo>
                    <a:pt x="895051" y="935002"/>
                  </a:lnTo>
                  <a:lnTo>
                    <a:pt x="950992" y="905891"/>
                  </a:lnTo>
                  <a:lnTo>
                    <a:pt x="1006932" y="876780"/>
                  </a:lnTo>
                  <a:lnTo>
                    <a:pt x="1062873" y="847669"/>
                  </a:lnTo>
                  <a:lnTo>
                    <a:pt x="1118814" y="818557"/>
                  </a:lnTo>
                  <a:lnTo>
                    <a:pt x="1174754" y="789446"/>
                  </a:lnTo>
                  <a:lnTo>
                    <a:pt x="1230695" y="760335"/>
                  </a:lnTo>
                  <a:lnTo>
                    <a:pt x="1286636" y="731224"/>
                  </a:lnTo>
                  <a:lnTo>
                    <a:pt x="1342576" y="702113"/>
                  </a:lnTo>
                  <a:lnTo>
                    <a:pt x="1398517" y="673001"/>
                  </a:lnTo>
                  <a:lnTo>
                    <a:pt x="1454458" y="643890"/>
                  </a:lnTo>
                  <a:lnTo>
                    <a:pt x="1510399" y="614779"/>
                  </a:lnTo>
                  <a:lnTo>
                    <a:pt x="1566339" y="585668"/>
                  </a:lnTo>
                  <a:lnTo>
                    <a:pt x="1622280" y="556557"/>
                  </a:lnTo>
                  <a:lnTo>
                    <a:pt x="1591114" y="499192"/>
                  </a:lnTo>
                  <a:lnTo>
                    <a:pt x="1557920" y="442975"/>
                  </a:lnTo>
                  <a:lnTo>
                    <a:pt x="1522741" y="387980"/>
                  </a:lnTo>
                  <a:lnTo>
                    <a:pt x="1485622" y="334275"/>
                  </a:lnTo>
                  <a:lnTo>
                    <a:pt x="1446609" y="281929"/>
                  </a:lnTo>
                  <a:lnTo>
                    <a:pt x="1405753" y="231009"/>
                  </a:lnTo>
                  <a:lnTo>
                    <a:pt x="1363105" y="181580"/>
                  </a:lnTo>
                  <a:lnTo>
                    <a:pt x="1318721" y="133704"/>
                  </a:lnTo>
                  <a:lnTo>
                    <a:pt x="1272656" y="87444"/>
                  </a:lnTo>
                  <a:lnTo>
                    <a:pt x="1224969" y="42856"/>
                  </a:lnTo>
                  <a:lnTo>
                    <a:pt x="1175720" y="0"/>
                  </a:lnTo>
                  <a:lnTo>
                    <a:pt x="1135178" y="48302"/>
                  </a:lnTo>
                  <a:lnTo>
                    <a:pt x="1094636" y="96605"/>
                  </a:lnTo>
                  <a:lnTo>
                    <a:pt x="1054094" y="144908"/>
                  </a:lnTo>
                  <a:lnTo>
                    <a:pt x="1013552" y="193211"/>
                  </a:lnTo>
                  <a:lnTo>
                    <a:pt x="973010" y="241514"/>
                  </a:lnTo>
                  <a:lnTo>
                    <a:pt x="932468" y="289816"/>
                  </a:lnTo>
                  <a:lnTo>
                    <a:pt x="891926" y="338119"/>
                  </a:lnTo>
                  <a:lnTo>
                    <a:pt x="851384" y="386422"/>
                  </a:lnTo>
                  <a:lnTo>
                    <a:pt x="810842" y="434725"/>
                  </a:lnTo>
                  <a:lnTo>
                    <a:pt x="770299" y="483028"/>
                  </a:lnTo>
                  <a:lnTo>
                    <a:pt x="729757" y="531331"/>
                  </a:lnTo>
                  <a:lnTo>
                    <a:pt x="689215" y="579633"/>
                  </a:lnTo>
                  <a:lnTo>
                    <a:pt x="648673" y="627936"/>
                  </a:lnTo>
                  <a:lnTo>
                    <a:pt x="608131" y="676239"/>
                  </a:lnTo>
                  <a:lnTo>
                    <a:pt x="567589" y="724542"/>
                  </a:lnTo>
                  <a:lnTo>
                    <a:pt x="527047" y="772845"/>
                  </a:lnTo>
                  <a:lnTo>
                    <a:pt x="486505" y="821147"/>
                  </a:lnTo>
                  <a:lnTo>
                    <a:pt x="445963" y="869450"/>
                  </a:lnTo>
                  <a:lnTo>
                    <a:pt x="405421" y="917753"/>
                  </a:lnTo>
                  <a:lnTo>
                    <a:pt x="364878" y="966056"/>
                  </a:lnTo>
                  <a:lnTo>
                    <a:pt x="324336" y="1014359"/>
                  </a:lnTo>
                  <a:lnTo>
                    <a:pt x="283794" y="1062662"/>
                  </a:lnTo>
                  <a:lnTo>
                    <a:pt x="243252" y="1110964"/>
                  </a:lnTo>
                  <a:lnTo>
                    <a:pt x="202710" y="1159267"/>
                  </a:lnTo>
                  <a:lnTo>
                    <a:pt x="162168" y="1207570"/>
                  </a:lnTo>
                  <a:lnTo>
                    <a:pt x="121626" y="1255873"/>
                  </a:lnTo>
                  <a:lnTo>
                    <a:pt x="81084" y="1304176"/>
                  </a:lnTo>
                  <a:lnTo>
                    <a:pt x="40542" y="13524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0909" y="4509520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5343" y="2872011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36337" y="3155574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2020-12-19T22:27:56Z</dcterms:modified>
</cp:coreProperties>
</file>