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93717" y="1789882"/>
              <a:ext cx="5786175" cy="38776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3717" y="5066730"/>
              <a:ext cx="5786175" cy="0"/>
            </a:xfrm>
            <a:custGeom>
              <a:avLst/>
              <a:pathLst>
                <a:path w="5786175" h="0">
                  <a:moveTo>
                    <a:pt x="0" y="0"/>
                  </a:moveTo>
                  <a:lnTo>
                    <a:pt x="5786175" y="0"/>
                  </a:lnTo>
                  <a:lnTo>
                    <a:pt x="57861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3717" y="4217718"/>
              <a:ext cx="5786175" cy="0"/>
            </a:xfrm>
            <a:custGeom>
              <a:avLst/>
              <a:pathLst>
                <a:path w="5786175" h="0">
                  <a:moveTo>
                    <a:pt x="0" y="0"/>
                  </a:moveTo>
                  <a:lnTo>
                    <a:pt x="5786175" y="0"/>
                  </a:lnTo>
                  <a:lnTo>
                    <a:pt x="57861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3717" y="3368706"/>
              <a:ext cx="5786175" cy="0"/>
            </a:xfrm>
            <a:custGeom>
              <a:avLst/>
              <a:pathLst>
                <a:path w="5786175" h="0">
                  <a:moveTo>
                    <a:pt x="0" y="0"/>
                  </a:moveTo>
                  <a:lnTo>
                    <a:pt x="5786175" y="0"/>
                  </a:lnTo>
                  <a:lnTo>
                    <a:pt x="57861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3717" y="2519693"/>
              <a:ext cx="5786175" cy="0"/>
            </a:xfrm>
            <a:custGeom>
              <a:avLst/>
              <a:pathLst>
                <a:path w="5786175" h="0">
                  <a:moveTo>
                    <a:pt x="0" y="0"/>
                  </a:moveTo>
                  <a:lnTo>
                    <a:pt x="5786175" y="0"/>
                  </a:lnTo>
                  <a:lnTo>
                    <a:pt x="57861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33418" y="1789882"/>
              <a:ext cx="0" cy="3877608"/>
            </a:xfrm>
            <a:custGeom>
              <a:avLst/>
              <a:pathLst>
                <a:path w="0" h="3877608">
                  <a:moveTo>
                    <a:pt x="0" y="3877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6804" y="1789882"/>
              <a:ext cx="0" cy="3877608"/>
            </a:xfrm>
            <a:custGeom>
              <a:avLst/>
              <a:pathLst>
                <a:path w="0" h="3877608">
                  <a:moveTo>
                    <a:pt x="0" y="3877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40191" y="1789882"/>
              <a:ext cx="0" cy="3877608"/>
            </a:xfrm>
            <a:custGeom>
              <a:avLst/>
              <a:pathLst>
                <a:path w="0" h="3877608">
                  <a:moveTo>
                    <a:pt x="0" y="3877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3717" y="5491236"/>
              <a:ext cx="5786175" cy="0"/>
            </a:xfrm>
            <a:custGeom>
              <a:avLst/>
              <a:pathLst>
                <a:path w="5786175" h="0">
                  <a:moveTo>
                    <a:pt x="0" y="0"/>
                  </a:moveTo>
                  <a:lnTo>
                    <a:pt x="5786175" y="0"/>
                  </a:lnTo>
                  <a:lnTo>
                    <a:pt x="57861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3717" y="4642224"/>
              <a:ext cx="5786175" cy="0"/>
            </a:xfrm>
            <a:custGeom>
              <a:avLst/>
              <a:pathLst>
                <a:path w="5786175" h="0">
                  <a:moveTo>
                    <a:pt x="0" y="0"/>
                  </a:moveTo>
                  <a:lnTo>
                    <a:pt x="5786175" y="0"/>
                  </a:lnTo>
                  <a:lnTo>
                    <a:pt x="57861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3717" y="3793212"/>
              <a:ext cx="5786175" cy="0"/>
            </a:xfrm>
            <a:custGeom>
              <a:avLst/>
              <a:pathLst>
                <a:path w="5786175" h="0">
                  <a:moveTo>
                    <a:pt x="0" y="0"/>
                  </a:moveTo>
                  <a:lnTo>
                    <a:pt x="5786175" y="0"/>
                  </a:lnTo>
                  <a:lnTo>
                    <a:pt x="57861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3717" y="2944199"/>
              <a:ext cx="5786175" cy="0"/>
            </a:xfrm>
            <a:custGeom>
              <a:avLst/>
              <a:pathLst>
                <a:path w="5786175" h="0">
                  <a:moveTo>
                    <a:pt x="0" y="0"/>
                  </a:moveTo>
                  <a:lnTo>
                    <a:pt x="5786175" y="0"/>
                  </a:lnTo>
                  <a:lnTo>
                    <a:pt x="57861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3717" y="2095187"/>
              <a:ext cx="5786175" cy="0"/>
            </a:xfrm>
            <a:custGeom>
              <a:avLst/>
              <a:pathLst>
                <a:path w="5786175" h="0">
                  <a:moveTo>
                    <a:pt x="0" y="0"/>
                  </a:moveTo>
                  <a:lnTo>
                    <a:pt x="5786175" y="0"/>
                  </a:lnTo>
                  <a:lnTo>
                    <a:pt x="57861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56725" y="1789882"/>
              <a:ext cx="0" cy="3877608"/>
            </a:xfrm>
            <a:custGeom>
              <a:avLst/>
              <a:pathLst>
                <a:path w="0" h="3877608">
                  <a:moveTo>
                    <a:pt x="0" y="3877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10111" y="1789882"/>
              <a:ext cx="0" cy="3877608"/>
            </a:xfrm>
            <a:custGeom>
              <a:avLst/>
              <a:pathLst>
                <a:path w="0" h="3877608">
                  <a:moveTo>
                    <a:pt x="0" y="3877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63498" y="1789882"/>
              <a:ext cx="0" cy="3877608"/>
            </a:xfrm>
            <a:custGeom>
              <a:avLst/>
              <a:pathLst>
                <a:path w="0" h="3877608">
                  <a:moveTo>
                    <a:pt x="0" y="3877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216884" y="1789882"/>
              <a:ext cx="0" cy="3877608"/>
            </a:xfrm>
            <a:custGeom>
              <a:avLst/>
              <a:pathLst>
                <a:path w="0" h="3877608">
                  <a:moveTo>
                    <a:pt x="0" y="3877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171732" y="192098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96393" y="214512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821055" y="338807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645716" y="373447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470378" y="416577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95039" y="433557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119700" y="456311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44362" y="473291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769023" y="481102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593684" y="502157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18346" y="505553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43007" y="51744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67668" y="526609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92330" y="524571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16991" y="536118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1653" y="536457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66314" y="535439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90975" y="541552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15637" y="543929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840298" y="544268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64959" y="544268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138943" y="544268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437589" y="544268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482741" y="1966137"/>
              <a:ext cx="4734143" cy="3525098"/>
            </a:xfrm>
            <a:custGeom>
              <a:avLst/>
              <a:pathLst>
                <a:path w="4734143" h="3525098">
                  <a:moveTo>
                    <a:pt x="0" y="3521702"/>
                  </a:moveTo>
                  <a:lnTo>
                    <a:pt x="701354" y="3521702"/>
                  </a:lnTo>
                  <a:lnTo>
                    <a:pt x="1227370" y="3521702"/>
                  </a:lnTo>
                  <a:lnTo>
                    <a:pt x="1402709" y="3521702"/>
                  </a:lnTo>
                  <a:lnTo>
                    <a:pt x="1578047" y="3518306"/>
                  </a:lnTo>
                  <a:lnTo>
                    <a:pt x="1753386" y="3494534"/>
                  </a:lnTo>
                  <a:lnTo>
                    <a:pt x="1928725" y="3433405"/>
                  </a:lnTo>
                  <a:lnTo>
                    <a:pt x="2104063" y="3443593"/>
                  </a:lnTo>
                  <a:lnTo>
                    <a:pt x="2279402" y="3440197"/>
                  </a:lnTo>
                  <a:lnTo>
                    <a:pt x="2454740" y="3324731"/>
                  </a:lnTo>
                  <a:lnTo>
                    <a:pt x="2630079" y="3345108"/>
                  </a:lnTo>
                  <a:lnTo>
                    <a:pt x="2805418" y="3253414"/>
                  </a:lnTo>
                  <a:lnTo>
                    <a:pt x="2980756" y="3134553"/>
                  </a:lnTo>
                  <a:lnTo>
                    <a:pt x="3156095" y="3100592"/>
                  </a:lnTo>
                  <a:lnTo>
                    <a:pt x="3331434" y="2890037"/>
                  </a:lnTo>
                  <a:lnTo>
                    <a:pt x="3506772" y="2811928"/>
                  </a:lnTo>
                  <a:lnTo>
                    <a:pt x="3682111" y="2642126"/>
                  </a:lnTo>
                  <a:lnTo>
                    <a:pt x="3857450" y="2414590"/>
                  </a:lnTo>
                  <a:lnTo>
                    <a:pt x="4032788" y="2244788"/>
                  </a:lnTo>
                  <a:lnTo>
                    <a:pt x="4208127" y="1813490"/>
                  </a:lnTo>
                  <a:lnTo>
                    <a:pt x="4383465" y="1467093"/>
                  </a:lnTo>
                  <a:lnTo>
                    <a:pt x="4558804" y="224139"/>
                  </a:lnTo>
                  <a:lnTo>
                    <a:pt x="4734143" y="0"/>
                  </a:lnTo>
                  <a:lnTo>
                    <a:pt x="4734143" y="3525098"/>
                  </a:lnTo>
                  <a:lnTo>
                    <a:pt x="4558804" y="3525098"/>
                  </a:lnTo>
                  <a:lnTo>
                    <a:pt x="4383465" y="3525098"/>
                  </a:lnTo>
                  <a:lnTo>
                    <a:pt x="4208127" y="3525098"/>
                  </a:lnTo>
                  <a:lnTo>
                    <a:pt x="4032788" y="3525098"/>
                  </a:lnTo>
                  <a:lnTo>
                    <a:pt x="3857450" y="3525098"/>
                  </a:lnTo>
                  <a:lnTo>
                    <a:pt x="3682111" y="3525098"/>
                  </a:lnTo>
                  <a:lnTo>
                    <a:pt x="3506772" y="3525098"/>
                  </a:lnTo>
                  <a:lnTo>
                    <a:pt x="3331434" y="3525098"/>
                  </a:lnTo>
                  <a:lnTo>
                    <a:pt x="3156095" y="3525098"/>
                  </a:lnTo>
                  <a:lnTo>
                    <a:pt x="2980756" y="3525098"/>
                  </a:lnTo>
                  <a:lnTo>
                    <a:pt x="2805418" y="3525098"/>
                  </a:lnTo>
                  <a:lnTo>
                    <a:pt x="2630079" y="3525098"/>
                  </a:lnTo>
                  <a:lnTo>
                    <a:pt x="2454740" y="3525098"/>
                  </a:lnTo>
                  <a:lnTo>
                    <a:pt x="2279402" y="3525098"/>
                  </a:lnTo>
                  <a:lnTo>
                    <a:pt x="2104063" y="3525098"/>
                  </a:lnTo>
                  <a:lnTo>
                    <a:pt x="1928725" y="3525098"/>
                  </a:lnTo>
                  <a:lnTo>
                    <a:pt x="1753386" y="3525098"/>
                  </a:lnTo>
                  <a:lnTo>
                    <a:pt x="1578047" y="3525098"/>
                  </a:lnTo>
                  <a:lnTo>
                    <a:pt x="1402709" y="3525098"/>
                  </a:lnTo>
                  <a:lnTo>
                    <a:pt x="1227370" y="3525098"/>
                  </a:lnTo>
                  <a:lnTo>
                    <a:pt x="701354" y="3525098"/>
                  </a:lnTo>
                  <a:lnTo>
                    <a:pt x="0" y="3525098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482741" y="1966137"/>
              <a:ext cx="4734143" cy="3521702"/>
            </a:xfrm>
            <a:custGeom>
              <a:avLst/>
              <a:pathLst>
                <a:path w="4734143" h="3521702">
                  <a:moveTo>
                    <a:pt x="0" y="3521702"/>
                  </a:moveTo>
                  <a:lnTo>
                    <a:pt x="701354" y="3521702"/>
                  </a:lnTo>
                  <a:lnTo>
                    <a:pt x="1227370" y="3521702"/>
                  </a:lnTo>
                  <a:lnTo>
                    <a:pt x="1402709" y="3521702"/>
                  </a:lnTo>
                  <a:lnTo>
                    <a:pt x="1578047" y="3518306"/>
                  </a:lnTo>
                  <a:lnTo>
                    <a:pt x="1753386" y="3494534"/>
                  </a:lnTo>
                  <a:lnTo>
                    <a:pt x="1928725" y="3433405"/>
                  </a:lnTo>
                  <a:lnTo>
                    <a:pt x="2104063" y="3443593"/>
                  </a:lnTo>
                  <a:lnTo>
                    <a:pt x="2279402" y="3440197"/>
                  </a:lnTo>
                  <a:lnTo>
                    <a:pt x="2454740" y="3324731"/>
                  </a:lnTo>
                  <a:lnTo>
                    <a:pt x="2630079" y="3345108"/>
                  </a:lnTo>
                  <a:lnTo>
                    <a:pt x="2805418" y="3253414"/>
                  </a:lnTo>
                  <a:lnTo>
                    <a:pt x="2980756" y="3134553"/>
                  </a:lnTo>
                  <a:lnTo>
                    <a:pt x="3156095" y="3100592"/>
                  </a:lnTo>
                  <a:lnTo>
                    <a:pt x="3331434" y="2890037"/>
                  </a:lnTo>
                  <a:lnTo>
                    <a:pt x="3506772" y="2811928"/>
                  </a:lnTo>
                  <a:lnTo>
                    <a:pt x="3682111" y="2642126"/>
                  </a:lnTo>
                  <a:lnTo>
                    <a:pt x="3857450" y="2414590"/>
                  </a:lnTo>
                  <a:lnTo>
                    <a:pt x="4032788" y="2244788"/>
                  </a:lnTo>
                  <a:lnTo>
                    <a:pt x="4208127" y="1813490"/>
                  </a:lnTo>
                  <a:lnTo>
                    <a:pt x="4383465" y="1467093"/>
                  </a:lnTo>
                  <a:lnTo>
                    <a:pt x="4558804" y="224139"/>
                  </a:lnTo>
                  <a:lnTo>
                    <a:pt x="473414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482741" y="1966137"/>
              <a:ext cx="4734143" cy="3521702"/>
            </a:xfrm>
            <a:custGeom>
              <a:avLst/>
              <a:pathLst>
                <a:path w="4734143" h="3521702">
                  <a:moveTo>
                    <a:pt x="0" y="3521702"/>
                  </a:moveTo>
                  <a:lnTo>
                    <a:pt x="701354" y="3521702"/>
                  </a:lnTo>
                  <a:lnTo>
                    <a:pt x="1227370" y="3521702"/>
                  </a:lnTo>
                  <a:lnTo>
                    <a:pt x="1402709" y="3521702"/>
                  </a:lnTo>
                  <a:lnTo>
                    <a:pt x="1578047" y="3518306"/>
                  </a:lnTo>
                  <a:lnTo>
                    <a:pt x="1753386" y="3494534"/>
                  </a:lnTo>
                  <a:lnTo>
                    <a:pt x="1928725" y="3433405"/>
                  </a:lnTo>
                  <a:lnTo>
                    <a:pt x="2104063" y="3443593"/>
                  </a:lnTo>
                  <a:lnTo>
                    <a:pt x="2279402" y="3440197"/>
                  </a:lnTo>
                  <a:lnTo>
                    <a:pt x="2454740" y="3324731"/>
                  </a:lnTo>
                  <a:lnTo>
                    <a:pt x="2630079" y="3345108"/>
                  </a:lnTo>
                  <a:lnTo>
                    <a:pt x="2805418" y="3253414"/>
                  </a:lnTo>
                  <a:lnTo>
                    <a:pt x="2980756" y="3134553"/>
                  </a:lnTo>
                  <a:lnTo>
                    <a:pt x="3156095" y="3100592"/>
                  </a:lnTo>
                  <a:lnTo>
                    <a:pt x="3331434" y="2890037"/>
                  </a:lnTo>
                  <a:lnTo>
                    <a:pt x="3506772" y="2811928"/>
                  </a:lnTo>
                  <a:lnTo>
                    <a:pt x="3682111" y="2642126"/>
                  </a:lnTo>
                  <a:lnTo>
                    <a:pt x="3857450" y="2414590"/>
                  </a:lnTo>
                  <a:lnTo>
                    <a:pt x="4032788" y="2244788"/>
                  </a:lnTo>
                  <a:lnTo>
                    <a:pt x="4208127" y="1813490"/>
                  </a:lnTo>
                  <a:lnTo>
                    <a:pt x="4383465" y="1467093"/>
                  </a:lnTo>
                  <a:lnTo>
                    <a:pt x="4558804" y="224139"/>
                  </a:lnTo>
                  <a:lnTo>
                    <a:pt x="4734143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693717" y="1789882"/>
              <a:ext cx="5786175" cy="38776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568931" y="544954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444620" y="460053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44620" y="375152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44620" y="290250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82464" y="205349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658922" y="54912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658922" y="46422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658922" y="3793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58922" y="29441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58922" y="20951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56725" y="56674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10111" y="56674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463498" y="56674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216884" y="56674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2832414" y="572843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585800" y="572843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339186" y="572843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092573" y="572843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2042281" y="3677868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693717" y="1563049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2020-12-19T22:27:54Z</dcterms:modified>
</cp:coreProperties>
</file>