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69952" y="5207477"/>
              <a:ext cx="161162" cy="16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3020" y="5856523"/>
              <a:ext cx="265536" cy="33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44637" y="4987288"/>
              <a:ext cx="255750" cy="426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3055" y="5350971"/>
              <a:ext cx="104429" cy="11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28983" y="4712960"/>
              <a:ext cx="244821" cy="25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6272" y="4810265"/>
              <a:ext cx="576778" cy="92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8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03477" y="5730805"/>
              <a:ext cx="387222" cy="756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80659" y="5348674"/>
              <a:ext cx="114485" cy="16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099909" y="5323573"/>
              <a:ext cx="141248" cy="223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7985" y="5367297"/>
              <a:ext cx="85096" cy="2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95569" y="4998775"/>
              <a:ext cx="163908" cy="204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07502" y="4981221"/>
              <a:ext cx="220461" cy="54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0388" y="5348150"/>
              <a:ext cx="125555" cy="17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7860" y="5427298"/>
              <a:ext cx="134820" cy="28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8192" y="5482785"/>
              <a:ext cx="94156" cy="28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9212" y="5458247"/>
              <a:ext cx="137380" cy="22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94652" y="5197835"/>
              <a:ext cx="122709" cy="26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64958" y="5249137"/>
              <a:ext cx="182098" cy="26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4792" y="3844644"/>
              <a:ext cx="460738" cy="64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452" y="5458051"/>
              <a:ext cx="136163" cy="2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62411" y="5433472"/>
              <a:ext cx="187191" cy="293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490" y="4309165"/>
              <a:ext cx="382429" cy="7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50441" y="5202025"/>
              <a:ext cx="153869" cy="26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29353" y="5803821"/>
              <a:ext cx="315014" cy="4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28445" y="5202918"/>
              <a:ext cx="151545" cy="25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3942" y="5302827"/>
              <a:ext cx="446293" cy="59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82848" y="3194609"/>
              <a:ext cx="405115" cy="65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198244" y="5198664"/>
              <a:ext cx="165632" cy="33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70267" y="5370636"/>
              <a:ext cx="160532" cy="28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8705" y="4701415"/>
              <a:ext cx="242826" cy="496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42928" y="5460462"/>
              <a:ext cx="120474" cy="18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2720" y="5573995"/>
              <a:ext cx="125099" cy="16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42493" y="5684465"/>
              <a:ext cx="125553" cy="21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77274" y="3838013"/>
              <a:ext cx="574776" cy="81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3657" y="5799717"/>
              <a:ext cx="123226" cy="164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07158" y="4339689"/>
              <a:ext cx="379860" cy="71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3487" y="5912429"/>
              <a:ext cx="123565" cy="16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56760" y="4994091"/>
              <a:ext cx="212388" cy="29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75368" y="5572123"/>
              <a:ext cx="125066" cy="2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111936" y="5570212"/>
              <a:ext cx="117194" cy="2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990266" y="4026214"/>
              <a:ext cx="766670" cy="75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6482" y="4761535"/>
              <a:ext cx="221212" cy="67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0597" y="4898074"/>
              <a:ext cx="452981" cy="67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46604" y="5568932"/>
              <a:ext cx="113122" cy="26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89920" y="5516798"/>
              <a:ext cx="121226" cy="25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74760" y="5566733"/>
              <a:ext cx="151545" cy="24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76812" y="5008657"/>
              <a:ext cx="257951" cy="67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64179" y="3850030"/>
              <a:ext cx="436993" cy="52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18899" y="4309903"/>
              <a:ext cx="432243" cy="75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47539" y="5645363"/>
              <a:ext cx="216935" cy="286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9429" y="5678377"/>
              <a:ext cx="136945" cy="30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2602" y="5856715"/>
              <a:ext cx="186808" cy="28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4080" y="4720738"/>
              <a:ext cx="365561" cy="71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60354" y="5709429"/>
              <a:ext cx="180357" cy="28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19083" y="4324601"/>
              <a:ext cx="354698" cy="47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455" y="5554450"/>
              <a:ext cx="666290" cy="82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80266" y="5799669"/>
              <a:ext cx="115271" cy="16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1860" y="5885703"/>
              <a:ext cx="112084" cy="23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77419" y="5931833"/>
              <a:ext cx="120965" cy="23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10542" y="5665626"/>
              <a:ext cx="119983" cy="19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9028" y="5705174"/>
              <a:ext cx="63010" cy="19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79132" y="5612728"/>
              <a:ext cx="253312" cy="52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7664" y="5688315"/>
              <a:ext cx="111002" cy="13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706" y="3831117"/>
              <a:ext cx="525038" cy="88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547" y="4328686"/>
              <a:ext cx="386968" cy="3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13984" y="5794042"/>
              <a:ext cx="113098" cy="274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23241" y="5483764"/>
              <a:ext cx="327238" cy="45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01675" y="5907839"/>
              <a:ext cx="137717" cy="25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8094" y="4696325"/>
              <a:ext cx="332340" cy="58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69666" y="5077221"/>
              <a:ext cx="234390" cy="43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7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1140" y="5163252"/>
              <a:ext cx="311441" cy="44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7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45645" y="5798187"/>
              <a:ext cx="115041" cy="19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44545" y="5912153"/>
              <a:ext cx="117239" cy="17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69432" y="5878863"/>
              <a:ext cx="162201" cy="27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74198" y="5333556"/>
              <a:ext cx="263180" cy="41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6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82247" y="4690792"/>
              <a:ext cx="334390" cy="6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2020-12-19T22:27:55Z</dcterms:modified>
</cp:coreProperties>
</file>