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81697" y="5219969"/>
              <a:ext cx="765351" cy="73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45525" y="5363765"/>
              <a:ext cx="637695" cy="73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34211" y="5507512"/>
              <a:ext cx="460322" cy="73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07660" y="5505618"/>
              <a:ext cx="721899" cy="90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2978" y="5685187"/>
              <a:ext cx="531264" cy="87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13704" y="2672858"/>
              <a:ext cx="1089606" cy="715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0346" y="2812025"/>
              <a:ext cx="676322" cy="71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38698" y="5551625"/>
              <a:ext cx="988807" cy="72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83118" y="5692452"/>
              <a:ext cx="499966" cy="72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538323" y="4013816"/>
              <a:ext cx="932104" cy="7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95648" y="4167703"/>
              <a:ext cx="617454" cy="7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68807" y="4107579"/>
              <a:ext cx="791130" cy="8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0617" y="4281276"/>
              <a:ext cx="627510" cy="90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2020-12-19T22:27:51Z</dcterms:modified>
</cp:coreProperties>
</file>