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3717" y="1789882"/>
              <a:ext cx="5786175" cy="38776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3717" y="5078847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3717" y="4254070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3717" y="3429293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3717" y="2604515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3418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6804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191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3717" y="5491236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3717" y="4666459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3717" y="3841681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3717" y="3016904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3717" y="2192126"/>
              <a:ext cx="5786175" cy="0"/>
            </a:xfrm>
            <a:custGeom>
              <a:avLst/>
              <a:pathLst>
                <a:path w="5786175" h="0">
                  <a:moveTo>
                    <a:pt x="0" y="0"/>
                  </a:moveTo>
                  <a:lnTo>
                    <a:pt x="5786175" y="0"/>
                  </a:lnTo>
                  <a:lnTo>
                    <a:pt x="57861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6725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111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498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884" y="1789882"/>
              <a:ext cx="0" cy="3877608"/>
            </a:xfrm>
            <a:custGeom>
              <a:avLst/>
              <a:pathLst>
                <a:path w="0" h="3877608">
                  <a:moveTo>
                    <a:pt x="0" y="3877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32" y="19209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393" y="19317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055" y="26245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716" y="296597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378" y="33231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039" y="348888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19700" y="363074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362" y="38105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023" y="38344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3684" y="405880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346" y="412066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007" y="433181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7668" y="44258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330" y="45066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6991" y="46996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1653" y="477966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6314" y="487698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0975" y="50386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5637" y="504029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0298" y="514998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4959" y="52341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89621" y="52646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14282" y="529597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8943" y="536773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63605" y="539577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88266" y="541061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12928" y="54196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7589" y="54163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2250" y="542958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86912" y="542546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11573" y="54378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6234" y="54403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60896" y="54378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85557" y="54419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93717" y="1966137"/>
              <a:ext cx="5523167" cy="3525098"/>
            </a:xfrm>
            <a:custGeom>
              <a:avLst/>
              <a:pathLst>
                <a:path w="5523167" h="3525098">
                  <a:moveTo>
                    <a:pt x="0" y="3518088"/>
                  </a:moveTo>
                  <a:lnTo>
                    <a:pt x="87669" y="3519325"/>
                  </a:lnTo>
                  <a:lnTo>
                    <a:pt x="263007" y="3516851"/>
                  </a:lnTo>
                  <a:lnTo>
                    <a:pt x="438346" y="3504479"/>
                  </a:lnTo>
                  <a:lnTo>
                    <a:pt x="613685" y="3508603"/>
                  </a:lnTo>
                  <a:lnTo>
                    <a:pt x="789023" y="3495406"/>
                  </a:lnTo>
                  <a:lnTo>
                    <a:pt x="964362" y="3498705"/>
                  </a:lnTo>
                  <a:lnTo>
                    <a:pt x="1139701" y="3489633"/>
                  </a:lnTo>
                  <a:lnTo>
                    <a:pt x="1315039" y="3474787"/>
                  </a:lnTo>
                  <a:lnTo>
                    <a:pt x="1490378" y="3446744"/>
                  </a:lnTo>
                  <a:lnTo>
                    <a:pt x="1665717" y="3374989"/>
                  </a:lnTo>
                  <a:lnTo>
                    <a:pt x="1841055" y="3343647"/>
                  </a:lnTo>
                  <a:lnTo>
                    <a:pt x="2016394" y="3313130"/>
                  </a:lnTo>
                  <a:lnTo>
                    <a:pt x="2191732" y="3229003"/>
                  </a:lnTo>
                  <a:lnTo>
                    <a:pt x="2367071" y="3119308"/>
                  </a:lnTo>
                  <a:lnTo>
                    <a:pt x="2542410" y="3117658"/>
                  </a:lnTo>
                  <a:lnTo>
                    <a:pt x="2717748" y="2956002"/>
                  </a:lnTo>
                  <a:lnTo>
                    <a:pt x="2893087" y="2858678"/>
                  </a:lnTo>
                  <a:lnTo>
                    <a:pt x="3068426" y="2778675"/>
                  </a:lnTo>
                  <a:lnTo>
                    <a:pt x="3243764" y="2585677"/>
                  </a:lnTo>
                  <a:lnTo>
                    <a:pt x="3419103" y="2504849"/>
                  </a:lnTo>
                  <a:lnTo>
                    <a:pt x="3594442" y="2410824"/>
                  </a:lnTo>
                  <a:lnTo>
                    <a:pt x="3769780" y="2199681"/>
                  </a:lnTo>
                  <a:lnTo>
                    <a:pt x="3945119" y="2137823"/>
                  </a:lnTo>
                  <a:lnTo>
                    <a:pt x="4120457" y="1913483"/>
                  </a:lnTo>
                  <a:lnTo>
                    <a:pt x="4295796" y="1889565"/>
                  </a:lnTo>
                  <a:lnTo>
                    <a:pt x="4471135" y="1709763"/>
                  </a:lnTo>
                  <a:lnTo>
                    <a:pt x="4646473" y="1567901"/>
                  </a:lnTo>
                  <a:lnTo>
                    <a:pt x="4821812" y="1402121"/>
                  </a:lnTo>
                  <a:lnTo>
                    <a:pt x="4997151" y="1044993"/>
                  </a:lnTo>
                  <a:lnTo>
                    <a:pt x="5172489" y="703535"/>
                  </a:lnTo>
                  <a:lnTo>
                    <a:pt x="5347828" y="10722"/>
                  </a:lnTo>
                  <a:lnTo>
                    <a:pt x="5523167" y="0"/>
                  </a:lnTo>
                  <a:lnTo>
                    <a:pt x="5523167" y="3525098"/>
                  </a:lnTo>
                  <a:lnTo>
                    <a:pt x="5347828" y="3525098"/>
                  </a:lnTo>
                  <a:lnTo>
                    <a:pt x="5172489" y="3525098"/>
                  </a:lnTo>
                  <a:lnTo>
                    <a:pt x="4997151" y="3525098"/>
                  </a:lnTo>
                  <a:lnTo>
                    <a:pt x="4821812" y="3525098"/>
                  </a:lnTo>
                  <a:lnTo>
                    <a:pt x="4646473" y="3525098"/>
                  </a:lnTo>
                  <a:lnTo>
                    <a:pt x="4471135" y="3525098"/>
                  </a:lnTo>
                  <a:lnTo>
                    <a:pt x="4295796" y="3525098"/>
                  </a:lnTo>
                  <a:lnTo>
                    <a:pt x="4120457" y="3525098"/>
                  </a:lnTo>
                  <a:lnTo>
                    <a:pt x="3945119" y="3525098"/>
                  </a:lnTo>
                  <a:lnTo>
                    <a:pt x="3769780" y="3525098"/>
                  </a:lnTo>
                  <a:lnTo>
                    <a:pt x="3594442" y="3525098"/>
                  </a:lnTo>
                  <a:lnTo>
                    <a:pt x="3419103" y="3525098"/>
                  </a:lnTo>
                  <a:lnTo>
                    <a:pt x="3243764" y="3525098"/>
                  </a:lnTo>
                  <a:lnTo>
                    <a:pt x="3068426" y="3525098"/>
                  </a:lnTo>
                  <a:lnTo>
                    <a:pt x="2893087" y="3525098"/>
                  </a:lnTo>
                  <a:lnTo>
                    <a:pt x="2717748" y="3525098"/>
                  </a:lnTo>
                  <a:lnTo>
                    <a:pt x="2542410" y="3525098"/>
                  </a:lnTo>
                  <a:lnTo>
                    <a:pt x="2367071" y="3525098"/>
                  </a:lnTo>
                  <a:lnTo>
                    <a:pt x="2191732" y="3525098"/>
                  </a:lnTo>
                  <a:lnTo>
                    <a:pt x="2016394" y="3525098"/>
                  </a:lnTo>
                  <a:lnTo>
                    <a:pt x="1841055" y="3525098"/>
                  </a:lnTo>
                  <a:lnTo>
                    <a:pt x="1665717" y="3525098"/>
                  </a:lnTo>
                  <a:lnTo>
                    <a:pt x="1490378" y="3525098"/>
                  </a:lnTo>
                  <a:lnTo>
                    <a:pt x="1315039" y="3525098"/>
                  </a:lnTo>
                  <a:lnTo>
                    <a:pt x="1139701" y="3525098"/>
                  </a:lnTo>
                  <a:lnTo>
                    <a:pt x="964362" y="3525098"/>
                  </a:lnTo>
                  <a:lnTo>
                    <a:pt x="789023" y="3525098"/>
                  </a:lnTo>
                  <a:lnTo>
                    <a:pt x="613685" y="3525098"/>
                  </a:lnTo>
                  <a:lnTo>
                    <a:pt x="438346" y="3525098"/>
                  </a:lnTo>
                  <a:lnTo>
                    <a:pt x="263007" y="3525098"/>
                  </a:lnTo>
                  <a:lnTo>
                    <a:pt x="87669" y="3525098"/>
                  </a:lnTo>
                  <a:lnTo>
                    <a:pt x="0" y="352509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3717" y="1966137"/>
              <a:ext cx="5523167" cy="3519325"/>
            </a:xfrm>
            <a:custGeom>
              <a:avLst/>
              <a:pathLst>
                <a:path w="5523167" h="3519325">
                  <a:moveTo>
                    <a:pt x="0" y="3518088"/>
                  </a:moveTo>
                  <a:lnTo>
                    <a:pt x="87669" y="3519325"/>
                  </a:lnTo>
                  <a:lnTo>
                    <a:pt x="263007" y="3516851"/>
                  </a:lnTo>
                  <a:lnTo>
                    <a:pt x="438346" y="3504479"/>
                  </a:lnTo>
                  <a:lnTo>
                    <a:pt x="613685" y="3508603"/>
                  </a:lnTo>
                  <a:lnTo>
                    <a:pt x="789023" y="3495406"/>
                  </a:lnTo>
                  <a:lnTo>
                    <a:pt x="964362" y="3498705"/>
                  </a:lnTo>
                  <a:lnTo>
                    <a:pt x="1139701" y="3489633"/>
                  </a:lnTo>
                  <a:lnTo>
                    <a:pt x="1315039" y="3474787"/>
                  </a:lnTo>
                  <a:lnTo>
                    <a:pt x="1490378" y="3446744"/>
                  </a:lnTo>
                  <a:lnTo>
                    <a:pt x="1665717" y="3374989"/>
                  </a:lnTo>
                  <a:lnTo>
                    <a:pt x="1841055" y="3343647"/>
                  </a:lnTo>
                  <a:lnTo>
                    <a:pt x="2016394" y="3313130"/>
                  </a:lnTo>
                  <a:lnTo>
                    <a:pt x="2191732" y="3229003"/>
                  </a:lnTo>
                  <a:lnTo>
                    <a:pt x="2367071" y="3119308"/>
                  </a:lnTo>
                  <a:lnTo>
                    <a:pt x="2542410" y="3117658"/>
                  </a:lnTo>
                  <a:lnTo>
                    <a:pt x="2717748" y="2956002"/>
                  </a:lnTo>
                  <a:lnTo>
                    <a:pt x="2893087" y="2858678"/>
                  </a:lnTo>
                  <a:lnTo>
                    <a:pt x="3068426" y="2778675"/>
                  </a:lnTo>
                  <a:lnTo>
                    <a:pt x="3243764" y="2585677"/>
                  </a:lnTo>
                  <a:lnTo>
                    <a:pt x="3419103" y="2504849"/>
                  </a:lnTo>
                  <a:lnTo>
                    <a:pt x="3594442" y="2410824"/>
                  </a:lnTo>
                  <a:lnTo>
                    <a:pt x="3769780" y="2199681"/>
                  </a:lnTo>
                  <a:lnTo>
                    <a:pt x="3945119" y="2137823"/>
                  </a:lnTo>
                  <a:lnTo>
                    <a:pt x="4120457" y="1913483"/>
                  </a:lnTo>
                  <a:lnTo>
                    <a:pt x="4295796" y="1889565"/>
                  </a:lnTo>
                  <a:lnTo>
                    <a:pt x="4471135" y="1709763"/>
                  </a:lnTo>
                  <a:lnTo>
                    <a:pt x="4646473" y="1567901"/>
                  </a:lnTo>
                  <a:lnTo>
                    <a:pt x="4821812" y="1402121"/>
                  </a:lnTo>
                  <a:lnTo>
                    <a:pt x="4997151" y="1044993"/>
                  </a:lnTo>
                  <a:lnTo>
                    <a:pt x="5172489" y="703535"/>
                  </a:lnTo>
                  <a:lnTo>
                    <a:pt x="5347828" y="10722"/>
                  </a:lnTo>
                  <a:lnTo>
                    <a:pt x="55231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3717" y="1966137"/>
              <a:ext cx="5523167" cy="3519325"/>
            </a:xfrm>
            <a:custGeom>
              <a:avLst/>
              <a:pathLst>
                <a:path w="5523167" h="3519325">
                  <a:moveTo>
                    <a:pt x="0" y="3518088"/>
                  </a:moveTo>
                  <a:lnTo>
                    <a:pt x="87669" y="3519325"/>
                  </a:lnTo>
                  <a:lnTo>
                    <a:pt x="263007" y="3516851"/>
                  </a:lnTo>
                  <a:lnTo>
                    <a:pt x="438346" y="3504479"/>
                  </a:lnTo>
                  <a:lnTo>
                    <a:pt x="613685" y="3508603"/>
                  </a:lnTo>
                  <a:lnTo>
                    <a:pt x="789023" y="3495406"/>
                  </a:lnTo>
                  <a:lnTo>
                    <a:pt x="964362" y="3498705"/>
                  </a:lnTo>
                  <a:lnTo>
                    <a:pt x="1139701" y="3489633"/>
                  </a:lnTo>
                  <a:lnTo>
                    <a:pt x="1315039" y="3474787"/>
                  </a:lnTo>
                  <a:lnTo>
                    <a:pt x="1490378" y="3446744"/>
                  </a:lnTo>
                  <a:lnTo>
                    <a:pt x="1665717" y="3374989"/>
                  </a:lnTo>
                  <a:lnTo>
                    <a:pt x="1841055" y="3343647"/>
                  </a:lnTo>
                  <a:lnTo>
                    <a:pt x="2016394" y="3313130"/>
                  </a:lnTo>
                  <a:lnTo>
                    <a:pt x="2191732" y="3229003"/>
                  </a:lnTo>
                  <a:lnTo>
                    <a:pt x="2367071" y="3119308"/>
                  </a:lnTo>
                  <a:lnTo>
                    <a:pt x="2542410" y="3117658"/>
                  </a:lnTo>
                  <a:lnTo>
                    <a:pt x="2717748" y="2956002"/>
                  </a:lnTo>
                  <a:lnTo>
                    <a:pt x="2893087" y="2858678"/>
                  </a:lnTo>
                  <a:lnTo>
                    <a:pt x="3068426" y="2778675"/>
                  </a:lnTo>
                  <a:lnTo>
                    <a:pt x="3243764" y="2585677"/>
                  </a:lnTo>
                  <a:lnTo>
                    <a:pt x="3419103" y="2504849"/>
                  </a:lnTo>
                  <a:lnTo>
                    <a:pt x="3594442" y="2410824"/>
                  </a:lnTo>
                  <a:lnTo>
                    <a:pt x="3769780" y="2199681"/>
                  </a:lnTo>
                  <a:lnTo>
                    <a:pt x="3945119" y="2137823"/>
                  </a:lnTo>
                  <a:lnTo>
                    <a:pt x="4120457" y="1913483"/>
                  </a:lnTo>
                  <a:lnTo>
                    <a:pt x="4295796" y="1889565"/>
                  </a:lnTo>
                  <a:lnTo>
                    <a:pt x="4471135" y="1709763"/>
                  </a:lnTo>
                  <a:lnTo>
                    <a:pt x="4646473" y="1567901"/>
                  </a:lnTo>
                  <a:lnTo>
                    <a:pt x="4821812" y="1402121"/>
                  </a:lnTo>
                  <a:lnTo>
                    <a:pt x="4997151" y="1044993"/>
                  </a:lnTo>
                  <a:lnTo>
                    <a:pt x="5172489" y="703535"/>
                  </a:lnTo>
                  <a:lnTo>
                    <a:pt x="5347828" y="10722"/>
                  </a:lnTo>
                  <a:lnTo>
                    <a:pt x="5523167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693717" y="1789882"/>
              <a:ext cx="5786175" cy="38776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68931" y="544954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82464" y="462476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82464" y="37999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82464" y="2975158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82464" y="21504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658922" y="5491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58922" y="4666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58922" y="3841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58922" y="3016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58922" y="21921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56725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10111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63498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216884" y="56674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832414" y="572843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85800" y="572843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39186" y="572843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92573" y="572843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2042281" y="3677868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93717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2020-12-19T22:27:50Z</dcterms:modified>
</cp:coreProperties>
</file>