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7707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71631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2555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0745" y="64464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0745" y="62199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0745" y="59934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0745" y="57668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0745" y="55403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0745" y="53137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0745" y="508724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0745" y="48606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0745" y="46341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0745" y="44076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0745" y="41810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0745" y="39545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0745" y="37279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0745" y="350143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0745" y="327489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0745" y="3048353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0745" y="282181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0745" y="259526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0745" y="236872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0745" y="21421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0745" y="191563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0745" y="168909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0745" y="146255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0745" y="123600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0745" y="100946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074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94669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8593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02517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0745" y="907522"/>
              <a:ext cx="582269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0745" y="1134065"/>
              <a:ext cx="563706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0745" y="1360608"/>
              <a:ext cx="5510064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0745" y="1587151"/>
              <a:ext cx="515835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0745" y="1813694"/>
              <a:ext cx="485550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0745" y="2040237"/>
              <a:ext cx="400554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0745" y="2266779"/>
              <a:ext cx="386876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0745" y="2493322"/>
              <a:ext cx="365383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0745" y="2719865"/>
              <a:ext cx="342913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0745" y="2946408"/>
              <a:ext cx="341936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0745" y="3172951"/>
              <a:ext cx="340959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0745" y="3399494"/>
              <a:ext cx="330213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0745" y="3626037"/>
              <a:ext cx="314581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0745" y="3852580"/>
              <a:ext cx="306766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0745" y="4079123"/>
              <a:ext cx="306766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0745" y="4305666"/>
              <a:ext cx="303835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0745" y="4532209"/>
              <a:ext cx="290157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0745" y="4758752"/>
              <a:ext cx="289180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0745" y="4985295"/>
              <a:ext cx="272572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0745" y="5211838"/>
              <a:ext cx="251079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0745" y="5438381"/>
              <a:ext cx="248148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0745" y="5664924"/>
              <a:ext cx="240332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0745" y="5891467"/>
              <a:ext cx="234470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0745" y="6118010"/>
              <a:ext cx="232516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0745" y="6344553"/>
              <a:ext cx="232516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016721" y="952447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14117" y="1178990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03757" y="1408233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83736" y="1632076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192" y="1858619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33774" y="2085162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59069" y="2311705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27327" y="2538248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29081" y="2764791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75887" y="2991334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91653" y="3217877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10428" y="3444420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98836" y="3670963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3284" y="3897506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231399" y="412404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49884" y="4350592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452092" y="4592655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42322" y="4814487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76239" y="5045741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1307" y="5272284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31998" y="5498827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53841" y="572542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5223" y="5951966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75684" y="6178509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75684" y="6405051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381640" y="64048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1640" y="617962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1640" y="59517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1640" y="57265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1640" y="549999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1640" y="52720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1640" y="504549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1640" y="4818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1640" y="459382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1640" y="4365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1640" y="41393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1640" y="39141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1640" y="3686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1640" y="34611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1640" y="32345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1640" y="30066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3795" y="27800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3795" y="255352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3795" y="232981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3795" y="21004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3795" y="18753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3795" y="164876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3795" y="142086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3795" y="119568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3795" y="96913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505951" y="6446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5951" y="62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5951" y="5993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5951" y="5766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5951" y="5540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5951" y="5313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5951" y="5087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5951" y="486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5951" y="4634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5951" y="440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5951" y="418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5951" y="3954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5951" y="3727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5951" y="350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5951" y="3274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5951" y="3048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5951" y="2821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5951" y="2595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5951" y="2368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5951" y="2142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5951" y="1915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5951" y="1689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5951" y="146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5951" y="1236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5951" y="1009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40745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4669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448593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402517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509668" y="66433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01436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355359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309283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5148" y="6782023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40745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2020-12-19T22:27:53Z</dcterms:modified>
</cp:coreProperties>
</file>