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0745" y="873540"/>
              <a:ext cx="5939146" cy="57088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41838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4022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046207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48392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050576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52761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0745" y="6446497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0745" y="6219954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0745" y="5993411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0745" y="5766868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0745" y="5540325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0745" y="5313782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0745" y="5087240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0745" y="4860697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0745" y="4634154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0745" y="4407611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0745" y="4181068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0745" y="3954525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0745" y="3727982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0745" y="3501439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0745" y="3274896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0745" y="3048353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0745" y="2821810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0745" y="2595267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0745" y="2368724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0745" y="2142181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0745" y="1915638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0745" y="1689095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0745" y="1462552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0745" y="1236009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0745" y="1009466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540745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542930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545115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547299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49484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51669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0745" y="907522"/>
              <a:ext cx="5822692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0745" y="1134065"/>
              <a:ext cx="5782605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0745" y="1360608"/>
              <a:ext cx="5131185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0745" y="1587151"/>
              <a:ext cx="4960813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0745" y="1813694"/>
              <a:ext cx="4860595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0745" y="2040237"/>
              <a:ext cx="4830529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0745" y="2266779"/>
              <a:ext cx="4610049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0745" y="2493322"/>
              <a:ext cx="4419634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0745" y="2719865"/>
              <a:ext cx="4379546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0745" y="2946408"/>
              <a:ext cx="4018760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0745" y="3172951"/>
              <a:ext cx="3778236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0745" y="3399494"/>
              <a:ext cx="3728126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0745" y="3626037"/>
              <a:ext cx="3527689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0745" y="3852580"/>
              <a:ext cx="346755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0745" y="4079123"/>
              <a:ext cx="3046641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0745" y="4305666"/>
              <a:ext cx="2986510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0745" y="4532209"/>
              <a:ext cx="2886291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0745" y="4758752"/>
              <a:ext cx="286624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0745" y="4985295"/>
              <a:ext cx="2565592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0745" y="5211838"/>
              <a:ext cx="2535527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0745" y="5438381"/>
              <a:ext cx="2385199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0745" y="5664924"/>
              <a:ext cx="2345112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0745" y="5891467"/>
              <a:ext cx="2244893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540745" y="6118010"/>
              <a:ext cx="216471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540745" y="6344553"/>
              <a:ext cx="205447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7793236" y="952447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657135" y="1178990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511912" y="1405533"/>
              <a:ext cx="214999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226777" y="1632076"/>
              <a:ext cx="126476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970256" y="1858619"/>
              <a:ext cx="242106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38627" y="2085162"/>
              <a:ext cx="122262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556726" y="2311705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330046" y="2538248"/>
              <a:ext cx="6203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14370" y="2764844"/>
              <a:ext cx="209590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947711" y="2991387"/>
              <a:ext cx="260177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AND ENVIRONMENTAL MICROBIOLOGY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54383" y="3217930"/>
              <a:ext cx="28545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INTERNATIONAL JOURNAL OF FOOD MICROBIOLOGY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65535" y="3444420"/>
              <a:ext cx="249331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CLINICAL GASTROENTEROLOGY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028460" y="3670963"/>
              <a:ext cx="102995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43435" y="3897506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09156" y="4124049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680165" y="4344187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437059" y="4592655"/>
              <a:ext cx="184309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RESEARCH INTERNATIONAL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17015" y="4819198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16360" y="5045741"/>
              <a:ext cx="25721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086294" y="5272284"/>
              <a:ext cx="176465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BRITISH JOURNAL OF NUTRITION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935967" y="5498827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895879" y="5725370"/>
              <a:ext cx="176486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DAIRY JOURNAL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95661" y="5951913"/>
              <a:ext cx="223458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ANNALS OF NUTRITION AND METABOLISM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715486" y="6178456"/>
              <a:ext cx="163237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ANIMAL SCIENCE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605246" y="6404999"/>
              <a:ext cx="341507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PEDIATRIC GASTROENTEROLOGY AND NUTRITION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2540745" y="873540"/>
              <a:ext cx="5939146" cy="570888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2381640" y="640480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1640" y="617962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1640" y="59517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1640" y="572654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1640" y="549999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1640" y="527209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1640" y="504549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1640" y="4818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1640" y="459382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1640" y="43659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1640" y="41393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1640" y="39141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1640" y="36862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1640" y="346111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81640" y="323456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81640" y="30066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3795" y="27800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3795" y="255352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3795" y="232981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3795" y="210048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3795" y="18753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3795" y="164876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3795" y="142086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443795" y="119568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443795" y="96913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2505951" y="64464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5951" y="62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5951" y="5993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5951" y="5766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5951" y="5540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5951" y="5313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5951" y="5087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5951" y="48606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5951" y="4634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5951" y="4407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5951" y="41810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5951" y="3954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5951" y="3727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5951" y="3501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5951" y="3274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5951" y="3048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5951" y="2821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5951" y="2595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5951" y="23687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5951" y="21421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5951" y="1915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5951" y="16890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5951" y="1462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05951" y="1236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505951" y="10094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40745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542930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545115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547299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549484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551669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2509668" y="664336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449697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451881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454066" y="664330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456251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458435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285148" y="6782023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540745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2020-12-19T22:27:52Z</dcterms:modified>
</cp:coreProperties>
</file>