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4672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097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37287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5359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2825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791334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295441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11748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21660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339132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37327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41579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43253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45496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47170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47940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500156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50350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51522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52426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5222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53363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396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53296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3899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4133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8261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06232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51384" y="1990273"/>
              <a:ext cx="5481197" cy="3474908"/>
            </a:xfrm>
            <a:custGeom>
              <a:avLst/>
              <a:pathLst>
                <a:path w="5481197" h="3474908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  <a:lnTo>
                    <a:pt x="5481197" y="3474908"/>
                  </a:lnTo>
                  <a:lnTo>
                    <a:pt x="5278189" y="3474908"/>
                  </a:lnTo>
                  <a:lnTo>
                    <a:pt x="5075182" y="3474908"/>
                  </a:lnTo>
                  <a:lnTo>
                    <a:pt x="4872175" y="3474908"/>
                  </a:lnTo>
                  <a:lnTo>
                    <a:pt x="4669167" y="3474908"/>
                  </a:lnTo>
                  <a:lnTo>
                    <a:pt x="4466160" y="3474908"/>
                  </a:lnTo>
                  <a:lnTo>
                    <a:pt x="4263153" y="3474908"/>
                  </a:lnTo>
                  <a:lnTo>
                    <a:pt x="4060145" y="3474908"/>
                  </a:lnTo>
                  <a:lnTo>
                    <a:pt x="3857138" y="3474908"/>
                  </a:lnTo>
                  <a:lnTo>
                    <a:pt x="3654131" y="3474908"/>
                  </a:lnTo>
                  <a:lnTo>
                    <a:pt x="3451124" y="3474908"/>
                  </a:lnTo>
                  <a:lnTo>
                    <a:pt x="3248116" y="3474908"/>
                  </a:lnTo>
                  <a:lnTo>
                    <a:pt x="3045109" y="3474908"/>
                  </a:lnTo>
                  <a:lnTo>
                    <a:pt x="2842102" y="3474908"/>
                  </a:lnTo>
                  <a:lnTo>
                    <a:pt x="2639094" y="3474908"/>
                  </a:lnTo>
                  <a:lnTo>
                    <a:pt x="2436087" y="3474908"/>
                  </a:lnTo>
                  <a:lnTo>
                    <a:pt x="2233080" y="3474908"/>
                  </a:lnTo>
                  <a:lnTo>
                    <a:pt x="2030072" y="3474908"/>
                  </a:lnTo>
                  <a:lnTo>
                    <a:pt x="1827065" y="3474908"/>
                  </a:lnTo>
                  <a:lnTo>
                    <a:pt x="1624058" y="3474908"/>
                  </a:lnTo>
                  <a:lnTo>
                    <a:pt x="1421051" y="3474908"/>
                  </a:lnTo>
                  <a:lnTo>
                    <a:pt x="812029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45865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37496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912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07579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03057" y="462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03057" y="3791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03057" y="2954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03057" y="2117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2021-01-04T10:43:23Z</dcterms:modified>
</cp:coreProperties>
</file>