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87696" y="2654734"/>
              <a:ext cx="444265" cy="1035250"/>
            </a:xfrm>
            <a:custGeom>
              <a:avLst/>
              <a:pathLst>
                <a:path w="444265" h="1035250">
                  <a:moveTo>
                    <a:pt x="261722" y="0"/>
                  </a:moveTo>
                  <a:lnTo>
                    <a:pt x="223141" y="7549"/>
                  </a:lnTo>
                  <a:lnTo>
                    <a:pt x="184868" y="16536"/>
                  </a:lnTo>
                  <a:lnTo>
                    <a:pt x="146959" y="26947"/>
                  </a:lnTo>
                  <a:lnTo>
                    <a:pt x="109465" y="38769"/>
                  </a:lnTo>
                  <a:lnTo>
                    <a:pt x="72439" y="51984"/>
                  </a:lnTo>
                  <a:lnTo>
                    <a:pt x="35934" y="66575"/>
                  </a:lnTo>
                  <a:lnTo>
                    <a:pt x="0" y="82520"/>
                  </a:lnTo>
                  <a:lnTo>
                    <a:pt x="444265" y="103525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00047" y="2637289"/>
              <a:ext cx="15805" cy="50128"/>
            </a:xfrm>
            <a:custGeom>
              <a:avLst/>
              <a:pathLst>
                <a:path w="15805" h="50128">
                  <a:moveTo>
                    <a:pt x="15805" y="50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7639" y="2483576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56249" y="2737254"/>
              <a:ext cx="675712" cy="952730"/>
            </a:xfrm>
            <a:custGeom>
              <a:avLst/>
              <a:pathLst>
                <a:path w="675712" h="952730">
                  <a:moveTo>
                    <a:pt x="231446" y="0"/>
                  </a:moveTo>
                  <a:lnTo>
                    <a:pt x="196133" y="17277"/>
                  </a:lnTo>
                  <a:lnTo>
                    <a:pt x="161491" y="35864"/>
                  </a:lnTo>
                  <a:lnTo>
                    <a:pt x="127568" y="55732"/>
                  </a:lnTo>
                  <a:lnTo>
                    <a:pt x="94411" y="76855"/>
                  </a:lnTo>
                  <a:lnTo>
                    <a:pt x="62068" y="99203"/>
                  </a:lnTo>
                  <a:lnTo>
                    <a:pt x="30582" y="122745"/>
                  </a:lnTo>
                  <a:lnTo>
                    <a:pt x="0" y="147447"/>
                  </a:lnTo>
                  <a:lnTo>
                    <a:pt x="675712" y="952730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38899" y="2759064"/>
              <a:ext cx="28241" cy="44329"/>
            </a:xfrm>
            <a:custGeom>
              <a:avLst/>
              <a:pathLst>
                <a:path w="28241" h="44329">
                  <a:moveTo>
                    <a:pt x="28241" y="443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71863" y="2612080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70851" y="2884702"/>
              <a:ext cx="861110" cy="805282"/>
            </a:xfrm>
            <a:custGeom>
              <a:avLst/>
              <a:pathLst>
                <a:path w="861110" h="805282">
                  <a:moveTo>
                    <a:pt x="185398" y="0"/>
                  </a:moveTo>
                  <a:lnTo>
                    <a:pt x="155760" y="25828"/>
                  </a:lnTo>
                  <a:lnTo>
                    <a:pt x="127108" y="52747"/>
                  </a:lnTo>
                  <a:lnTo>
                    <a:pt x="99483" y="80719"/>
                  </a:lnTo>
                  <a:lnTo>
                    <a:pt x="72924" y="109703"/>
                  </a:lnTo>
                  <a:lnTo>
                    <a:pt x="47466" y="139661"/>
                  </a:lnTo>
                  <a:lnTo>
                    <a:pt x="23147" y="170550"/>
                  </a:lnTo>
                  <a:lnTo>
                    <a:pt x="0" y="202326"/>
                  </a:lnTo>
                  <a:lnTo>
                    <a:pt x="861110" y="805282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18167" y="2944280"/>
              <a:ext cx="38752" cy="35509"/>
            </a:xfrm>
            <a:custGeom>
              <a:avLst/>
              <a:pathLst>
                <a:path w="38752" h="35509">
                  <a:moveTo>
                    <a:pt x="38752" y="355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16820" y="2806116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44136" y="3087029"/>
              <a:ext cx="987824" cy="602955"/>
            </a:xfrm>
            <a:custGeom>
              <a:avLst/>
              <a:pathLst>
                <a:path w="987824" h="602955">
                  <a:moveTo>
                    <a:pt x="126714" y="0"/>
                  </a:moveTo>
                  <a:lnTo>
                    <a:pt x="104771" y="32619"/>
                  </a:lnTo>
                  <a:lnTo>
                    <a:pt x="84063" y="66036"/>
                  </a:lnTo>
                  <a:lnTo>
                    <a:pt x="64619" y="100205"/>
                  </a:lnTo>
                  <a:lnTo>
                    <a:pt x="46466" y="135076"/>
                  </a:lnTo>
                  <a:lnTo>
                    <a:pt x="29630" y="170602"/>
                  </a:lnTo>
                  <a:lnTo>
                    <a:pt x="14134" y="206732"/>
                  </a:lnTo>
                  <a:lnTo>
                    <a:pt x="0" y="243416"/>
                  </a:lnTo>
                  <a:lnTo>
                    <a:pt x="987824" y="602955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52894" y="3180315"/>
              <a:ext cx="46622" cy="24269"/>
            </a:xfrm>
            <a:custGeom>
              <a:avLst/>
              <a:pathLst>
                <a:path w="46622" h="24269">
                  <a:moveTo>
                    <a:pt x="46622" y="242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108082" y="3098820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84740" y="3330446"/>
              <a:ext cx="1047221" cy="359538"/>
            </a:xfrm>
            <a:custGeom>
              <a:avLst/>
              <a:pathLst>
                <a:path w="1047221" h="359538">
                  <a:moveTo>
                    <a:pt x="59396" y="0"/>
                  </a:moveTo>
                  <a:lnTo>
                    <a:pt x="46643" y="37187"/>
                  </a:lnTo>
                  <a:lnTo>
                    <a:pt x="35289" y="74825"/>
                  </a:lnTo>
                  <a:lnTo>
                    <a:pt x="25351" y="112862"/>
                  </a:lnTo>
                  <a:lnTo>
                    <a:pt x="16842" y="151243"/>
                  </a:lnTo>
                  <a:lnTo>
                    <a:pt x="9775" y="189916"/>
                  </a:lnTo>
                  <a:lnTo>
                    <a:pt x="4158" y="228826"/>
                  </a:lnTo>
                  <a:lnTo>
                    <a:pt x="0" y="267918"/>
                  </a:lnTo>
                  <a:lnTo>
                    <a:pt x="1047221" y="359538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54343" y="3451082"/>
              <a:ext cx="51315" cy="11376"/>
            </a:xfrm>
            <a:custGeom>
              <a:avLst/>
              <a:pathLst>
                <a:path w="51315" h="11376">
                  <a:moveTo>
                    <a:pt x="51315" y="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40495" y="3382370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80821" y="3598365"/>
              <a:ext cx="1051139" cy="274162"/>
            </a:xfrm>
            <a:custGeom>
              <a:avLst/>
              <a:pathLst>
                <a:path w="1051139" h="274162">
                  <a:moveTo>
                    <a:pt x="3918" y="0"/>
                  </a:moveTo>
                  <a:lnTo>
                    <a:pt x="1225" y="39220"/>
                  </a:lnTo>
                  <a:lnTo>
                    <a:pt x="0" y="78515"/>
                  </a:lnTo>
                  <a:lnTo>
                    <a:pt x="245" y="117827"/>
                  </a:lnTo>
                  <a:lnTo>
                    <a:pt x="1959" y="157103"/>
                  </a:lnTo>
                  <a:lnTo>
                    <a:pt x="5142" y="196287"/>
                  </a:lnTo>
                  <a:lnTo>
                    <a:pt x="9787" y="235325"/>
                  </a:lnTo>
                  <a:lnTo>
                    <a:pt x="15888" y="274162"/>
                  </a:lnTo>
                  <a:lnTo>
                    <a:pt x="1051139" y="91619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9229" y="3735838"/>
              <a:ext cx="52511" cy="2292"/>
            </a:xfrm>
            <a:custGeom>
              <a:avLst/>
              <a:pathLst>
                <a:path w="52511" h="2292">
                  <a:moveTo>
                    <a:pt x="52511" y="0"/>
                  </a:moveTo>
                  <a:lnTo>
                    <a:pt x="0" y="2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97305" y="363776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96710" y="3689985"/>
              <a:ext cx="1035250" cy="444265"/>
            </a:xfrm>
            <a:custGeom>
              <a:avLst/>
              <a:pathLst>
                <a:path w="1035250" h="444265">
                  <a:moveTo>
                    <a:pt x="0" y="182542"/>
                  </a:moveTo>
                  <a:lnTo>
                    <a:pt x="7549" y="221124"/>
                  </a:lnTo>
                  <a:lnTo>
                    <a:pt x="16536" y="259396"/>
                  </a:lnTo>
                  <a:lnTo>
                    <a:pt x="26947" y="297306"/>
                  </a:lnTo>
                  <a:lnTo>
                    <a:pt x="38769" y="334799"/>
                  </a:lnTo>
                  <a:lnTo>
                    <a:pt x="51984" y="371825"/>
                  </a:lnTo>
                  <a:lnTo>
                    <a:pt x="66575" y="408330"/>
                  </a:lnTo>
                  <a:lnTo>
                    <a:pt x="82520" y="444265"/>
                  </a:lnTo>
                  <a:lnTo>
                    <a:pt x="1035250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79265" y="4006093"/>
              <a:ext cx="50128" cy="15805"/>
            </a:xfrm>
            <a:custGeom>
              <a:avLst/>
              <a:pathLst>
                <a:path w="50128" h="15805">
                  <a:moveTo>
                    <a:pt x="50128" y="0"/>
                  </a:moveTo>
                  <a:lnTo>
                    <a:pt x="0" y="15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78398" y="3979437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79231" y="3689985"/>
              <a:ext cx="952730" cy="675712"/>
            </a:xfrm>
            <a:custGeom>
              <a:avLst/>
              <a:pathLst>
                <a:path w="952730" h="675712">
                  <a:moveTo>
                    <a:pt x="0" y="444265"/>
                  </a:moveTo>
                  <a:lnTo>
                    <a:pt x="17277" y="479578"/>
                  </a:lnTo>
                  <a:lnTo>
                    <a:pt x="35864" y="514220"/>
                  </a:lnTo>
                  <a:lnTo>
                    <a:pt x="55732" y="548143"/>
                  </a:lnTo>
                  <a:lnTo>
                    <a:pt x="76855" y="581300"/>
                  </a:lnTo>
                  <a:lnTo>
                    <a:pt x="99203" y="613643"/>
                  </a:lnTo>
                  <a:lnTo>
                    <a:pt x="122745" y="645129"/>
                  </a:lnTo>
                  <a:lnTo>
                    <a:pt x="147447" y="675712"/>
                  </a:lnTo>
                  <a:lnTo>
                    <a:pt x="952730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01040" y="4254805"/>
              <a:ext cx="44329" cy="28241"/>
            </a:xfrm>
            <a:custGeom>
              <a:avLst/>
              <a:pathLst>
                <a:path w="44329" h="28241">
                  <a:moveTo>
                    <a:pt x="44329" y="0"/>
                  </a:moveTo>
                  <a:lnTo>
                    <a:pt x="0" y="28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61758" y="4207703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26679" y="3689985"/>
              <a:ext cx="805282" cy="861110"/>
            </a:xfrm>
            <a:custGeom>
              <a:avLst/>
              <a:pathLst>
                <a:path w="805282" h="861110">
                  <a:moveTo>
                    <a:pt x="0" y="675712"/>
                  </a:moveTo>
                  <a:lnTo>
                    <a:pt x="25828" y="705349"/>
                  </a:lnTo>
                  <a:lnTo>
                    <a:pt x="52747" y="734001"/>
                  </a:lnTo>
                  <a:lnTo>
                    <a:pt x="80719" y="761626"/>
                  </a:lnTo>
                  <a:lnTo>
                    <a:pt x="109703" y="788185"/>
                  </a:lnTo>
                  <a:lnTo>
                    <a:pt x="139661" y="813643"/>
                  </a:lnTo>
                  <a:lnTo>
                    <a:pt x="170550" y="837962"/>
                  </a:lnTo>
                  <a:lnTo>
                    <a:pt x="202326" y="861110"/>
                  </a:lnTo>
                  <a:lnTo>
                    <a:pt x="805282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86256" y="4465026"/>
              <a:ext cx="35509" cy="38752"/>
            </a:xfrm>
            <a:custGeom>
              <a:avLst/>
              <a:pathLst>
                <a:path w="35509" h="38752">
                  <a:moveTo>
                    <a:pt x="35509" y="0"/>
                  </a:moveTo>
                  <a:lnTo>
                    <a:pt x="0" y="38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106693" y="4438946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29005" y="3689985"/>
              <a:ext cx="602955" cy="987824"/>
            </a:xfrm>
            <a:custGeom>
              <a:avLst/>
              <a:pathLst>
                <a:path w="602955" h="987824">
                  <a:moveTo>
                    <a:pt x="0" y="861110"/>
                  </a:moveTo>
                  <a:lnTo>
                    <a:pt x="32619" y="883053"/>
                  </a:lnTo>
                  <a:lnTo>
                    <a:pt x="66036" y="903761"/>
                  </a:lnTo>
                  <a:lnTo>
                    <a:pt x="100205" y="923205"/>
                  </a:lnTo>
                  <a:lnTo>
                    <a:pt x="135076" y="941358"/>
                  </a:lnTo>
                  <a:lnTo>
                    <a:pt x="170602" y="958194"/>
                  </a:lnTo>
                  <a:lnTo>
                    <a:pt x="206732" y="973690"/>
                  </a:lnTo>
                  <a:lnTo>
                    <a:pt x="243416" y="987824"/>
                  </a:lnTo>
                  <a:lnTo>
                    <a:pt x="602955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22291" y="4622429"/>
              <a:ext cx="24269" cy="46622"/>
            </a:xfrm>
            <a:custGeom>
              <a:avLst/>
              <a:pathLst>
                <a:path w="24269" h="46622">
                  <a:moveTo>
                    <a:pt x="24269" y="0"/>
                  </a:moveTo>
                  <a:lnTo>
                    <a:pt x="0" y="4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13424" y="4613019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72422" y="3689985"/>
              <a:ext cx="542081" cy="1051221"/>
            </a:xfrm>
            <a:custGeom>
              <a:avLst/>
              <a:pathLst>
                <a:path w="542081" h="1051221">
                  <a:moveTo>
                    <a:pt x="0" y="987824"/>
                  </a:moveTo>
                  <a:lnTo>
                    <a:pt x="34693" y="999770"/>
                  </a:lnTo>
                  <a:lnTo>
                    <a:pt x="69783" y="1010498"/>
                  </a:lnTo>
                  <a:lnTo>
                    <a:pt x="105225" y="1019995"/>
                  </a:lnTo>
                  <a:lnTo>
                    <a:pt x="140977" y="1028249"/>
                  </a:lnTo>
                  <a:lnTo>
                    <a:pt x="176996" y="1035250"/>
                  </a:lnTo>
                  <a:lnTo>
                    <a:pt x="213237" y="1040990"/>
                  </a:lnTo>
                  <a:lnTo>
                    <a:pt x="249656" y="1045462"/>
                  </a:lnTo>
                  <a:lnTo>
                    <a:pt x="286209" y="1048660"/>
                  </a:lnTo>
                  <a:lnTo>
                    <a:pt x="322851" y="1050580"/>
                  </a:lnTo>
                  <a:lnTo>
                    <a:pt x="359538" y="1051221"/>
                  </a:lnTo>
                  <a:lnTo>
                    <a:pt x="396225" y="1050580"/>
                  </a:lnTo>
                  <a:lnTo>
                    <a:pt x="432868" y="1048660"/>
                  </a:lnTo>
                  <a:lnTo>
                    <a:pt x="469421" y="1045462"/>
                  </a:lnTo>
                  <a:lnTo>
                    <a:pt x="505840" y="1040990"/>
                  </a:lnTo>
                  <a:lnTo>
                    <a:pt x="542081" y="1035250"/>
                  </a:lnTo>
                  <a:lnTo>
                    <a:pt x="359538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5760" y="4737206"/>
              <a:ext cx="4580" cy="52361"/>
            </a:xfrm>
            <a:custGeom>
              <a:avLst/>
              <a:pathLst>
                <a:path w="4580" h="52361">
                  <a:moveTo>
                    <a:pt x="4580" y="0"/>
                  </a:moveTo>
                  <a:lnTo>
                    <a:pt x="0" y="52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5890" y="4739274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75712" cy="1035250"/>
            </a:xfrm>
            <a:custGeom>
              <a:avLst/>
              <a:pathLst>
                <a:path w="675712" h="1035250">
                  <a:moveTo>
                    <a:pt x="182542" y="1035250"/>
                  </a:moveTo>
                  <a:lnTo>
                    <a:pt x="218561" y="1028249"/>
                  </a:lnTo>
                  <a:lnTo>
                    <a:pt x="254313" y="1019995"/>
                  </a:lnTo>
                  <a:lnTo>
                    <a:pt x="289755" y="1010498"/>
                  </a:lnTo>
                  <a:lnTo>
                    <a:pt x="324845" y="999770"/>
                  </a:lnTo>
                  <a:lnTo>
                    <a:pt x="359538" y="987824"/>
                  </a:lnTo>
                  <a:lnTo>
                    <a:pt x="393794" y="974675"/>
                  </a:lnTo>
                  <a:lnTo>
                    <a:pt x="427570" y="960338"/>
                  </a:lnTo>
                  <a:lnTo>
                    <a:pt x="460825" y="944831"/>
                  </a:lnTo>
                  <a:lnTo>
                    <a:pt x="493518" y="928173"/>
                  </a:lnTo>
                  <a:lnTo>
                    <a:pt x="525610" y="910384"/>
                  </a:lnTo>
                  <a:lnTo>
                    <a:pt x="557062" y="891486"/>
                  </a:lnTo>
                  <a:lnTo>
                    <a:pt x="587835" y="871501"/>
                  </a:lnTo>
                  <a:lnTo>
                    <a:pt x="617892" y="850455"/>
                  </a:lnTo>
                  <a:lnTo>
                    <a:pt x="647196" y="828373"/>
                  </a:lnTo>
                  <a:lnTo>
                    <a:pt x="675712" y="80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76226" y="4642715"/>
              <a:ext cx="22213" cy="47636"/>
            </a:xfrm>
            <a:custGeom>
              <a:avLst/>
              <a:pathLst>
                <a:path w="22213" h="47636">
                  <a:moveTo>
                    <a:pt x="0" y="0"/>
                  </a:moveTo>
                  <a:lnTo>
                    <a:pt x="22213" y="47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0653" y="467972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7442"/>
              <a:ext cx="1051158" cy="987824"/>
            </a:xfrm>
            <a:custGeom>
              <a:avLst/>
              <a:pathLst>
                <a:path w="1051158" h="987824">
                  <a:moveTo>
                    <a:pt x="675712" y="987824"/>
                  </a:moveTo>
                  <a:lnTo>
                    <a:pt x="701698" y="965285"/>
                  </a:lnTo>
                  <a:lnTo>
                    <a:pt x="726933" y="941907"/>
                  </a:lnTo>
                  <a:lnTo>
                    <a:pt x="751389" y="917715"/>
                  </a:lnTo>
                  <a:lnTo>
                    <a:pt x="775041" y="892737"/>
                  </a:lnTo>
                  <a:lnTo>
                    <a:pt x="797863" y="866998"/>
                  </a:lnTo>
                  <a:lnTo>
                    <a:pt x="819831" y="840526"/>
                  </a:lnTo>
                  <a:lnTo>
                    <a:pt x="840920" y="813350"/>
                  </a:lnTo>
                  <a:lnTo>
                    <a:pt x="861110" y="785498"/>
                  </a:lnTo>
                  <a:lnTo>
                    <a:pt x="880377" y="757000"/>
                  </a:lnTo>
                  <a:lnTo>
                    <a:pt x="898701" y="727888"/>
                  </a:lnTo>
                  <a:lnTo>
                    <a:pt x="916063" y="698191"/>
                  </a:lnTo>
                  <a:lnTo>
                    <a:pt x="932444" y="667942"/>
                  </a:lnTo>
                  <a:lnTo>
                    <a:pt x="947827" y="637174"/>
                  </a:lnTo>
                  <a:lnTo>
                    <a:pt x="962194" y="605918"/>
                  </a:lnTo>
                  <a:lnTo>
                    <a:pt x="975532" y="574209"/>
                  </a:lnTo>
                  <a:lnTo>
                    <a:pt x="987824" y="542081"/>
                  </a:lnTo>
                  <a:lnTo>
                    <a:pt x="999059" y="509568"/>
                  </a:lnTo>
                  <a:lnTo>
                    <a:pt x="1009224" y="476704"/>
                  </a:lnTo>
                  <a:lnTo>
                    <a:pt x="1018309" y="443526"/>
                  </a:lnTo>
                  <a:lnTo>
                    <a:pt x="1026303" y="410068"/>
                  </a:lnTo>
                  <a:lnTo>
                    <a:pt x="1033198" y="376367"/>
                  </a:lnTo>
                  <a:lnTo>
                    <a:pt x="1038986" y="342458"/>
                  </a:lnTo>
                  <a:lnTo>
                    <a:pt x="1043662" y="308377"/>
                  </a:lnTo>
                  <a:lnTo>
                    <a:pt x="1047221" y="274162"/>
                  </a:lnTo>
                  <a:lnTo>
                    <a:pt x="1049658" y="239849"/>
                  </a:lnTo>
                  <a:lnTo>
                    <a:pt x="1050971" y="205474"/>
                  </a:lnTo>
                  <a:lnTo>
                    <a:pt x="1051158" y="171075"/>
                  </a:lnTo>
                  <a:lnTo>
                    <a:pt x="1050220" y="136689"/>
                  </a:lnTo>
                  <a:lnTo>
                    <a:pt x="1048158" y="102351"/>
                  </a:lnTo>
                  <a:lnTo>
                    <a:pt x="1044973" y="68099"/>
                  </a:lnTo>
                  <a:lnTo>
                    <a:pt x="1040669" y="33970"/>
                  </a:lnTo>
                  <a:lnTo>
                    <a:pt x="1035250" y="0"/>
                  </a:lnTo>
                  <a:lnTo>
                    <a:pt x="0" y="182542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19786" y="4049523"/>
              <a:ext cx="49391" cy="17976"/>
            </a:xfrm>
            <a:custGeom>
              <a:avLst/>
              <a:pathLst>
                <a:path w="49391" h="17976">
                  <a:moveTo>
                    <a:pt x="0" y="0"/>
                  </a:moveTo>
                  <a:lnTo>
                    <a:pt x="49391" y="17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18568" y="402825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9418" y="2638870"/>
              <a:ext cx="1217793" cy="1051114"/>
            </a:xfrm>
            <a:custGeom>
              <a:avLst/>
              <a:pathLst>
                <a:path w="1217793" h="1051114">
                  <a:moveTo>
                    <a:pt x="1217793" y="868571"/>
                  </a:moveTo>
                  <a:lnTo>
                    <a:pt x="1211410" y="835484"/>
                  </a:lnTo>
                  <a:lnTo>
                    <a:pt x="1203971" y="802618"/>
                  </a:lnTo>
                  <a:lnTo>
                    <a:pt x="1195481" y="770007"/>
                  </a:lnTo>
                  <a:lnTo>
                    <a:pt x="1185951" y="737685"/>
                  </a:lnTo>
                  <a:lnTo>
                    <a:pt x="1175389" y="705685"/>
                  </a:lnTo>
                  <a:lnTo>
                    <a:pt x="1163808" y="674041"/>
                  </a:lnTo>
                  <a:lnTo>
                    <a:pt x="1151218" y="642783"/>
                  </a:lnTo>
                  <a:lnTo>
                    <a:pt x="1137632" y="611945"/>
                  </a:lnTo>
                  <a:lnTo>
                    <a:pt x="1123066" y="581559"/>
                  </a:lnTo>
                  <a:lnTo>
                    <a:pt x="1107532" y="551655"/>
                  </a:lnTo>
                  <a:lnTo>
                    <a:pt x="1091049" y="522264"/>
                  </a:lnTo>
                  <a:lnTo>
                    <a:pt x="1073631" y="493417"/>
                  </a:lnTo>
                  <a:lnTo>
                    <a:pt x="1055298" y="465142"/>
                  </a:lnTo>
                  <a:lnTo>
                    <a:pt x="1036069" y="437470"/>
                  </a:lnTo>
                  <a:lnTo>
                    <a:pt x="1015962" y="410429"/>
                  </a:lnTo>
                  <a:lnTo>
                    <a:pt x="994999" y="384046"/>
                  </a:lnTo>
                  <a:lnTo>
                    <a:pt x="973201" y="358348"/>
                  </a:lnTo>
                  <a:lnTo>
                    <a:pt x="950590" y="333362"/>
                  </a:lnTo>
                  <a:lnTo>
                    <a:pt x="927191" y="309113"/>
                  </a:lnTo>
                  <a:lnTo>
                    <a:pt x="903026" y="285627"/>
                  </a:lnTo>
                  <a:lnTo>
                    <a:pt x="878120" y="262928"/>
                  </a:lnTo>
                  <a:lnTo>
                    <a:pt x="852500" y="241039"/>
                  </a:lnTo>
                  <a:lnTo>
                    <a:pt x="826192" y="219982"/>
                  </a:lnTo>
                  <a:lnTo>
                    <a:pt x="799222" y="199779"/>
                  </a:lnTo>
                  <a:lnTo>
                    <a:pt x="771619" y="180451"/>
                  </a:lnTo>
                  <a:lnTo>
                    <a:pt x="743410" y="162017"/>
                  </a:lnTo>
                  <a:lnTo>
                    <a:pt x="714625" y="144497"/>
                  </a:lnTo>
                  <a:lnTo>
                    <a:pt x="685293" y="127909"/>
                  </a:lnTo>
                  <a:lnTo>
                    <a:pt x="655444" y="112269"/>
                  </a:lnTo>
                  <a:lnTo>
                    <a:pt x="625110" y="97594"/>
                  </a:lnTo>
                  <a:lnTo>
                    <a:pt x="594321" y="83899"/>
                  </a:lnTo>
                  <a:lnTo>
                    <a:pt x="563109" y="71198"/>
                  </a:lnTo>
                  <a:lnTo>
                    <a:pt x="531505" y="59504"/>
                  </a:lnTo>
                  <a:lnTo>
                    <a:pt x="499543" y="48828"/>
                  </a:lnTo>
                  <a:lnTo>
                    <a:pt x="467255" y="39183"/>
                  </a:lnTo>
                  <a:lnTo>
                    <a:pt x="434675" y="30577"/>
                  </a:lnTo>
                  <a:lnTo>
                    <a:pt x="401836" y="23020"/>
                  </a:lnTo>
                  <a:lnTo>
                    <a:pt x="368771" y="16520"/>
                  </a:lnTo>
                  <a:lnTo>
                    <a:pt x="335515" y="11083"/>
                  </a:lnTo>
                  <a:lnTo>
                    <a:pt x="302102" y="6714"/>
                  </a:lnTo>
                  <a:lnTo>
                    <a:pt x="268566" y="3418"/>
                  </a:lnTo>
                  <a:lnTo>
                    <a:pt x="234941" y="1200"/>
                  </a:lnTo>
                  <a:lnTo>
                    <a:pt x="201263" y="60"/>
                  </a:lnTo>
                  <a:lnTo>
                    <a:pt x="167565" y="0"/>
                  </a:lnTo>
                  <a:lnTo>
                    <a:pt x="133883" y="1020"/>
                  </a:lnTo>
                  <a:lnTo>
                    <a:pt x="100251" y="3119"/>
                  </a:lnTo>
                  <a:lnTo>
                    <a:pt x="66703" y="6295"/>
                  </a:lnTo>
                  <a:lnTo>
                    <a:pt x="33275" y="10544"/>
                  </a:lnTo>
                  <a:lnTo>
                    <a:pt x="0" y="15863"/>
                  </a:lnTo>
                  <a:lnTo>
                    <a:pt x="182542" y="1051114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34917" y="2785819"/>
              <a:ext cx="30147" cy="43055"/>
            </a:xfrm>
            <a:custGeom>
              <a:avLst/>
              <a:pathLst>
                <a:path w="30147" h="43055">
                  <a:moveTo>
                    <a:pt x="0" y="43055"/>
                  </a:moveTo>
                  <a:lnTo>
                    <a:pt x="30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195212" y="2640109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2021-01-04T10:43:36Z</dcterms:modified>
</cp:coreProperties>
</file>