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tx4"/>
            <p:cNvSpPr/>
            <p:nvPr/>
          </p:nvSpPr>
          <p:spPr>
            <a:xfrm>
              <a:off x="4583143" y="1703070"/>
              <a:ext cx="1531875" cy="1316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China collaborators</a:t>
              </a:r>
            </a:p>
          </p:txBody>
        </p:sp>
        <p:sp>
          <p:nvSpPr>
            <p:cNvPr id="5" name="rc5"/>
            <p:cNvSpPr/>
            <p:nvPr/>
          </p:nvSpPr>
          <p:spPr>
            <a:xfrm>
              <a:off x="7953346" y="5342705"/>
              <a:ext cx="223411" cy="152279"/>
            </a:xfrm>
            <a:prstGeom prst="rect">
              <a:avLst/>
            </a:prstGeom>
            <a:solidFill>
              <a:srgbClr val="E19B7A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6"/>
            <p:cNvSpPr/>
            <p:nvPr/>
          </p:nvSpPr>
          <p:spPr>
            <a:xfrm>
              <a:off x="7699285" y="4880555"/>
              <a:ext cx="254060" cy="267816"/>
            </a:xfrm>
            <a:prstGeom prst="rect">
              <a:avLst/>
            </a:prstGeom>
            <a:solidFill>
              <a:srgbClr val="12BCD4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7"/>
            <p:cNvSpPr/>
            <p:nvPr/>
          </p:nvSpPr>
          <p:spPr>
            <a:xfrm>
              <a:off x="3545383" y="4701878"/>
              <a:ext cx="1088716" cy="1249943"/>
            </a:xfrm>
            <a:prstGeom prst="rect">
              <a:avLst/>
            </a:prstGeom>
            <a:solidFill>
              <a:srgbClr val="00C0BF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rc8"/>
            <p:cNvSpPr/>
            <p:nvPr/>
          </p:nvSpPr>
          <p:spPr>
            <a:xfrm>
              <a:off x="7699285" y="5148372"/>
              <a:ext cx="254060" cy="267816"/>
            </a:xfrm>
            <a:prstGeom prst="rect">
              <a:avLst/>
            </a:prstGeom>
            <a:solidFill>
              <a:srgbClr val="EB9395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rc9"/>
            <p:cNvSpPr/>
            <p:nvPr/>
          </p:nvSpPr>
          <p:spPr>
            <a:xfrm>
              <a:off x="8176758" y="5323670"/>
              <a:ext cx="135400" cy="125630"/>
            </a:xfrm>
            <a:prstGeom prst="rect">
              <a:avLst/>
            </a:prstGeom>
            <a:solidFill>
              <a:srgbClr val="00C1A6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rc10"/>
            <p:cNvSpPr/>
            <p:nvPr/>
          </p:nvSpPr>
          <p:spPr>
            <a:xfrm>
              <a:off x="7375459" y="5636644"/>
              <a:ext cx="323826" cy="315176"/>
            </a:xfrm>
            <a:prstGeom prst="rect">
              <a:avLst/>
            </a:prstGeom>
            <a:solidFill>
              <a:srgbClr val="EE8EB0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rc11"/>
            <p:cNvSpPr/>
            <p:nvPr/>
          </p:nvSpPr>
          <p:spPr>
            <a:xfrm>
              <a:off x="5831376" y="4851492"/>
              <a:ext cx="587456" cy="550164"/>
            </a:xfrm>
            <a:prstGeom prst="rect">
              <a:avLst/>
            </a:prstGeom>
            <a:solidFill>
              <a:srgbClr val="42C08B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rc12"/>
            <p:cNvSpPr/>
            <p:nvPr/>
          </p:nvSpPr>
          <p:spPr>
            <a:xfrm>
              <a:off x="6941017" y="4111553"/>
              <a:ext cx="434442" cy="469855"/>
            </a:xfrm>
            <a:prstGeom prst="rect">
              <a:avLst/>
            </a:prstGeom>
            <a:solidFill>
              <a:srgbClr val="E98EC8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rc13"/>
            <p:cNvSpPr/>
            <p:nvPr/>
          </p:nvSpPr>
          <p:spPr>
            <a:xfrm>
              <a:off x="8176758" y="5449300"/>
              <a:ext cx="135400" cy="125630"/>
            </a:xfrm>
            <a:prstGeom prst="rect">
              <a:avLst/>
            </a:prstGeom>
            <a:solidFill>
              <a:srgbClr val="70BC71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rc14"/>
            <p:cNvSpPr/>
            <p:nvPr/>
          </p:nvSpPr>
          <p:spPr>
            <a:xfrm>
              <a:off x="8176758" y="5574930"/>
              <a:ext cx="135400" cy="125630"/>
            </a:xfrm>
            <a:prstGeom prst="rect">
              <a:avLst/>
            </a:prstGeom>
            <a:solidFill>
              <a:srgbClr val="DC92DB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rc15"/>
            <p:cNvSpPr/>
            <p:nvPr/>
          </p:nvSpPr>
          <p:spPr>
            <a:xfrm>
              <a:off x="7953346" y="4880555"/>
              <a:ext cx="218333" cy="233730"/>
            </a:xfrm>
            <a:prstGeom prst="rect">
              <a:avLst/>
            </a:prstGeom>
            <a:solidFill>
              <a:srgbClr val="93B75B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rc16"/>
            <p:cNvSpPr/>
            <p:nvPr/>
          </p:nvSpPr>
          <p:spPr>
            <a:xfrm>
              <a:off x="1871481" y="4701878"/>
              <a:ext cx="1673902" cy="1249943"/>
            </a:xfrm>
            <a:prstGeom prst="rect">
              <a:avLst/>
            </a:prstGeom>
            <a:solidFill>
              <a:srgbClr val="C59AE8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7699285" y="5416188"/>
              <a:ext cx="254060" cy="267816"/>
            </a:xfrm>
            <a:prstGeom prst="rect">
              <a:avLst/>
            </a:prstGeom>
            <a:solidFill>
              <a:srgbClr val="B0B050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8176758" y="5700561"/>
              <a:ext cx="135400" cy="125630"/>
            </a:xfrm>
            <a:prstGeom prst="rect">
              <a:avLst/>
            </a:prstGeom>
            <a:solidFill>
              <a:srgbClr val="A5A4EC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8176758" y="5826191"/>
              <a:ext cx="135400" cy="125630"/>
            </a:xfrm>
            <a:prstGeom prst="rect">
              <a:avLst/>
            </a:prstGeom>
            <a:solidFill>
              <a:srgbClr val="C7A856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8312158" y="5323670"/>
              <a:ext cx="128630" cy="132242"/>
            </a:xfrm>
            <a:prstGeom prst="rect">
              <a:avLst/>
            </a:prstGeom>
            <a:solidFill>
              <a:srgbClr val="7BAFE9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8171680" y="4880555"/>
              <a:ext cx="218333" cy="233730"/>
            </a:xfrm>
            <a:prstGeom prst="rect">
              <a:avLst/>
            </a:prstGeom>
            <a:solidFill>
              <a:srgbClr val="D99F6B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6418833" y="4225317"/>
              <a:ext cx="522183" cy="586359"/>
            </a:xfrm>
            <a:prstGeom prst="rect">
              <a:avLst/>
            </a:prstGeom>
            <a:solidFill>
              <a:srgbClr val="45B8DD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7198798" y="2822675"/>
              <a:ext cx="586037" cy="783706"/>
            </a:xfrm>
            <a:prstGeom prst="rect">
              <a:avLst/>
            </a:prstGeom>
            <a:solidFill>
              <a:srgbClr val="00BECB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4634100" y="1931068"/>
              <a:ext cx="1197275" cy="1051363"/>
            </a:xfrm>
            <a:prstGeom prst="rect">
              <a:avLst/>
            </a:prstGeom>
            <a:solidFill>
              <a:srgbClr val="E69785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8440789" y="5323670"/>
              <a:ext cx="128630" cy="132242"/>
            </a:xfrm>
            <a:prstGeom prst="rect">
              <a:avLst/>
            </a:prstGeom>
            <a:solidFill>
              <a:srgbClr val="00C1B4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8390014" y="4880555"/>
              <a:ext cx="218333" cy="233730"/>
            </a:xfrm>
            <a:prstGeom prst="rect">
              <a:avLst/>
            </a:prstGeom>
            <a:solidFill>
              <a:srgbClr val="ED91A1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5831376" y="2822675"/>
              <a:ext cx="759678" cy="783706"/>
            </a:xfrm>
            <a:prstGeom prst="rect">
              <a:avLst/>
            </a:prstGeom>
            <a:solidFill>
              <a:srgbClr val="18C19B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4634100" y="4715759"/>
              <a:ext cx="1197275" cy="639342"/>
            </a:xfrm>
            <a:prstGeom prst="rect">
              <a:avLst/>
            </a:prstGeom>
            <a:solidFill>
              <a:srgbClr val="ED8EBB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7376724" y="1931068"/>
              <a:ext cx="724978" cy="891607"/>
            </a:xfrm>
            <a:prstGeom prst="rect">
              <a:avLst/>
            </a:prstGeom>
            <a:solidFill>
              <a:srgbClr val="58BF80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6941017" y="4581409"/>
              <a:ext cx="434442" cy="469855"/>
            </a:xfrm>
            <a:prstGeom prst="rect">
              <a:avLst/>
            </a:prstGeom>
            <a:solidFill>
              <a:srgbClr val="E48FD1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7953346" y="5494984"/>
              <a:ext cx="223411" cy="152279"/>
            </a:xfrm>
            <a:prstGeom prst="rect">
              <a:avLst/>
            </a:prstGeom>
            <a:solidFill>
              <a:srgbClr val="7FBA67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7375459" y="4533526"/>
              <a:ext cx="323826" cy="367706"/>
            </a:xfrm>
            <a:prstGeom prst="rect">
              <a:avLst/>
            </a:prstGeom>
            <a:solidFill>
              <a:srgbClr val="D494E1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rc33"/>
            <p:cNvSpPr/>
            <p:nvPr/>
          </p:nvSpPr>
          <p:spPr>
            <a:xfrm>
              <a:off x="7953346" y="5647263"/>
              <a:ext cx="223411" cy="152279"/>
            </a:xfrm>
            <a:prstGeom prst="rect">
              <a:avLst/>
            </a:prstGeom>
            <a:solidFill>
              <a:srgbClr val="9FB455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rc34"/>
            <p:cNvSpPr/>
            <p:nvPr/>
          </p:nvSpPr>
          <p:spPr>
            <a:xfrm>
              <a:off x="4634100" y="5355102"/>
              <a:ext cx="1197275" cy="596719"/>
            </a:xfrm>
            <a:prstGeom prst="rect">
              <a:avLst/>
            </a:prstGeom>
            <a:solidFill>
              <a:srgbClr val="BA9EEB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rc35"/>
            <p:cNvSpPr/>
            <p:nvPr/>
          </p:nvSpPr>
          <p:spPr>
            <a:xfrm>
              <a:off x="8388938" y="3606382"/>
              <a:ext cx="437743" cy="505171"/>
            </a:xfrm>
            <a:prstGeom prst="rect">
              <a:avLst/>
            </a:prstGeom>
            <a:solidFill>
              <a:srgbClr val="B9AD50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rc36"/>
            <p:cNvSpPr/>
            <p:nvPr/>
          </p:nvSpPr>
          <p:spPr>
            <a:xfrm>
              <a:off x="6941017" y="3606382"/>
              <a:ext cx="505088" cy="505171"/>
            </a:xfrm>
            <a:prstGeom prst="rect">
              <a:avLst/>
            </a:prstGeom>
            <a:solidFill>
              <a:srgbClr val="96A9EC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7784836" y="2822675"/>
              <a:ext cx="520922" cy="783706"/>
            </a:xfrm>
            <a:prstGeom prst="rect">
              <a:avLst/>
            </a:prstGeom>
            <a:solidFill>
              <a:srgbClr val="CEA55D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rc38"/>
            <p:cNvSpPr/>
            <p:nvPr/>
          </p:nvSpPr>
          <p:spPr>
            <a:xfrm>
              <a:off x="7953346" y="5799542"/>
              <a:ext cx="223411" cy="152279"/>
            </a:xfrm>
            <a:prstGeom prst="rect">
              <a:avLst/>
            </a:prstGeom>
            <a:solidFill>
              <a:srgbClr val="68B3E5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rc39"/>
            <p:cNvSpPr/>
            <p:nvPr/>
          </p:nvSpPr>
          <p:spPr>
            <a:xfrm>
              <a:off x="6591055" y="2822675"/>
              <a:ext cx="607743" cy="783706"/>
            </a:xfrm>
            <a:prstGeom prst="rect">
              <a:avLst/>
            </a:prstGeom>
            <a:solidFill>
              <a:srgbClr val="DF9C75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5831376" y="1931068"/>
              <a:ext cx="801291" cy="891607"/>
            </a:xfrm>
            <a:prstGeom prst="rect">
              <a:avLst/>
            </a:prstGeom>
            <a:solidFill>
              <a:srgbClr val="28BBD7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8176758" y="5114286"/>
              <a:ext cx="162480" cy="209383"/>
            </a:xfrm>
            <a:prstGeom prst="rect">
              <a:avLst/>
            </a:prstGeom>
            <a:solidFill>
              <a:srgbClr val="00C0C3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7699285" y="4533526"/>
              <a:ext cx="294103" cy="347029"/>
            </a:xfrm>
            <a:prstGeom prst="rect">
              <a:avLst/>
            </a:prstGeom>
            <a:solidFill>
              <a:srgbClr val="E99590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8569420" y="5323670"/>
              <a:ext cx="128630" cy="132242"/>
            </a:xfrm>
            <a:prstGeom prst="rect">
              <a:avLst/>
            </a:prstGeom>
            <a:solidFill>
              <a:srgbClr val="00C1AB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8698050" y="5323670"/>
              <a:ext cx="128630" cy="132242"/>
            </a:xfrm>
            <a:prstGeom prst="rect">
              <a:avLst/>
            </a:prstGeom>
            <a:solidFill>
              <a:srgbClr val="EE8FAB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8312158" y="5455912"/>
              <a:ext cx="137206" cy="123977"/>
            </a:xfrm>
            <a:prstGeom prst="rect">
              <a:avLst/>
            </a:prstGeom>
            <a:solidFill>
              <a:srgbClr val="37C090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5831376" y="3606382"/>
              <a:ext cx="587456" cy="637032"/>
            </a:xfrm>
            <a:prstGeom prst="rect">
              <a:avLst/>
            </a:prstGeom>
            <a:solidFill>
              <a:srgbClr val="EB8DC4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8312158" y="5579890"/>
              <a:ext cx="137206" cy="123977"/>
            </a:xfrm>
            <a:prstGeom prst="rect">
              <a:avLst/>
            </a:prstGeom>
            <a:solidFill>
              <a:srgbClr val="68BD76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7446105" y="3606382"/>
              <a:ext cx="471416" cy="505171"/>
            </a:xfrm>
            <a:prstGeom prst="rect">
              <a:avLst/>
            </a:prstGeom>
            <a:solidFill>
              <a:srgbClr val="DF90D8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rc49"/>
            <p:cNvSpPr/>
            <p:nvPr/>
          </p:nvSpPr>
          <p:spPr>
            <a:xfrm>
              <a:off x="8312158" y="5703867"/>
              <a:ext cx="137206" cy="123977"/>
            </a:xfrm>
            <a:prstGeom prst="rect">
              <a:avLst/>
            </a:prstGeom>
            <a:solidFill>
              <a:srgbClr val="8DB85E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7699285" y="5684005"/>
              <a:ext cx="254060" cy="267816"/>
            </a:xfrm>
            <a:prstGeom prst="rect">
              <a:avLst/>
            </a:prstGeom>
            <a:solidFill>
              <a:srgbClr val="CA98E6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rc51"/>
            <p:cNvSpPr/>
            <p:nvPr/>
          </p:nvSpPr>
          <p:spPr>
            <a:xfrm>
              <a:off x="8312158" y="5827844"/>
              <a:ext cx="137206" cy="123977"/>
            </a:xfrm>
            <a:prstGeom prst="rect">
              <a:avLst/>
            </a:prstGeom>
            <a:solidFill>
              <a:srgbClr val="ABB150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rc52"/>
            <p:cNvSpPr/>
            <p:nvPr/>
          </p:nvSpPr>
          <p:spPr>
            <a:xfrm>
              <a:off x="8449364" y="5455912"/>
              <a:ext cx="125772" cy="135247"/>
            </a:xfrm>
            <a:prstGeom prst="rect">
              <a:avLst/>
            </a:prstGeom>
            <a:solidFill>
              <a:srgbClr val="ACA2EC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6632668" y="1931068"/>
              <a:ext cx="744056" cy="891607"/>
            </a:xfrm>
            <a:prstGeom prst="rect">
              <a:avLst/>
            </a:prstGeom>
            <a:solidFill>
              <a:srgbClr val="C3A954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7917521" y="3606382"/>
              <a:ext cx="471416" cy="505171"/>
            </a:xfrm>
            <a:prstGeom prst="rect">
              <a:avLst/>
            </a:prstGeom>
            <a:solidFill>
              <a:srgbClr val="83ADEA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rc55"/>
            <p:cNvSpPr/>
            <p:nvPr/>
          </p:nvSpPr>
          <p:spPr>
            <a:xfrm>
              <a:off x="8575137" y="5455912"/>
              <a:ext cx="125772" cy="135247"/>
            </a:xfrm>
            <a:prstGeom prst="rect">
              <a:avLst/>
            </a:prstGeom>
            <a:solidFill>
              <a:srgbClr val="D6A166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rc56"/>
            <p:cNvSpPr/>
            <p:nvPr/>
          </p:nvSpPr>
          <p:spPr>
            <a:xfrm>
              <a:off x="5831376" y="5401656"/>
              <a:ext cx="587456" cy="550164"/>
            </a:xfrm>
            <a:prstGeom prst="rect">
              <a:avLst/>
            </a:prstGeom>
            <a:solidFill>
              <a:srgbClr val="50B6E0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rc57"/>
            <p:cNvSpPr/>
            <p:nvPr/>
          </p:nvSpPr>
          <p:spPr>
            <a:xfrm>
              <a:off x="8339238" y="5114286"/>
              <a:ext cx="162480" cy="209383"/>
            </a:xfrm>
            <a:prstGeom prst="rect">
              <a:avLst/>
            </a:prstGeom>
            <a:solidFill>
              <a:srgbClr val="00BDCF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rc58"/>
            <p:cNvSpPr/>
            <p:nvPr/>
          </p:nvSpPr>
          <p:spPr>
            <a:xfrm>
              <a:off x="5831376" y="4243415"/>
              <a:ext cx="587456" cy="608076"/>
            </a:xfrm>
            <a:prstGeom prst="rect">
              <a:avLst/>
            </a:prstGeom>
            <a:solidFill>
              <a:srgbClr val="E49980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rc59"/>
            <p:cNvSpPr/>
            <p:nvPr/>
          </p:nvSpPr>
          <p:spPr>
            <a:xfrm>
              <a:off x="4634100" y="2982431"/>
              <a:ext cx="1197275" cy="895079"/>
            </a:xfrm>
            <a:prstGeom prst="rect">
              <a:avLst/>
            </a:prstGeom>
            <a:solidFill>
              <a:srgbClr val="00C1BA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rc60"/>
            <p:cNvSpPr/>
            <p:nvPr/>
          </p:nvSpPr>
          <p:spPr>
            <a:xfrm>
              <a:off x="7993389" y="4533526"/>
              <a:ext cx="294103" cy="347029"/>
            </a:xfrm>
            <a:prstGeom prst="rect">
              <a:avLst/>
            </a:prstGeom>
            <a:solidFill>
              <a:srgbClr val="EC929B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rc61"/>
            <p:cNvSpPr/>
            <p:nvPr/>
          </p:nvSpPr>
          <p:spPr>
            <a:xfrm>
              <a:off x="6418833" y="5398037"/>
              <a:ext cx="522183" cy="553784"/>
            </a:xfrm>
            <a:prstGeom prst="rect">
              <a:avLst/>
            </a:prstGeom>
            <a:solidFill>
              <a:srgbClr val="00C1A1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rc62"/>
            <p:cNvSpPr/>
            <p:nvPr/>
          </p:nvSpPr>
          <p:spPr>
            <a:xfrm>
              <a:off x="6941017" y="5051265"/>
              <a:ext cx="434442" cy="469855"/>
            </a:xfrm>
            <a:prstGeom prst="rect">
              <a:avLst/>
            </a:prstGeom>
            <a:solidFill>
              <a:srgbClr val="ED8EB5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rc63"/>
            <p:cNvSpPr/>
            <p:nvPr/>
          </p:nvSpPr>
          <p:spPr>
            <a:xfrm>
              <a:off x="8608347" y="4880555"/>
              <a:ext cx="218333" cy="233730"/>
            </a:xfrm>
            <a:prstGeom prst="rect">
              <a:avLst/>
            </a:prstGeom>
            <a:solidFill>
              <a:srgbClr val="4CBF86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rc64"/>
            <p:cNvSpPr/>
            <p:nvPr/>
          </p:nvSpPr>
          <p:spPr>
            <a:xfrm>
              <a:off x="8700909" y="5455912"/>
              <a:ext cx="125772" cy="135247"/>
            </a:xfrm>
            <a:prstGeom prst="rect">
              <a:avLst/>
            </a:prstGeom>
            <a:solidFill>
              <a:srgbClr val="E78ECC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rc65"/>
            <p:cNvSpPr/>
            <p:nvPr/>
          </p:nvSpPr>
          <p:spPr>
            <a:xfrm>
              <a:off x="7953346" y="5114286"/>
              <a:ext cx="223411" cy="228418"/>
            </a:xfrm>
            <a:prstGeom prst="rect">
              <a:avLst/>
            </a:prstGeom>
            <a:solidFill>
              <a:srgbClr val="77BB6C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rc66"/>
            <p:cNvSpPr/>
            <p:nvPr/>
          </p:nvSpPr>
          <p:spPr>
            <a:xfrm>
              <a:off x="7778576" y="4111553"/>
              <a:ext cx="362805" cy="421972"/>
            </a:xfrm>
            <a:prstGeom prst="rect">
              <a:avLst/>
            </a:prstGeom>
            <a:solidFill>
              <a:srgbClr val="D893DE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rc67"/>
            <p:cNvSpPr/>
            <p:nvPr/>
          </p:nvSpPr>
          <p:spPr>
            <a:xfrm>
              <a:off x="8501719" y="5114286"/>
              <a:ext cx="162480" cy="209383"/>
            </a:xfrm>
            <a:prstGeom prst="rect">
              <a:avLst/>
            </a:prstGeom>
            <a:solidFill>
              <a:srgbClr val="99B657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rc68"/>
            <p:cNvSpPr/>
            <p:nvPr/>
          </p:nvSpPr>
          <p:spPr>
            <a:xfrm>
              <a:off x="6418833" y="3606382"/>
              <a:ext cx="522183" cy="618935"/>
            </a:xfrm>
            <a:prstGeom prst="rect">
              <a:avLst/>
            </a:prstGeom>
            <a:solidFill>
              <a:srgbClr val="C09CE9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rc69"/>
            <p:cNvSpPr/>
            <p:nvPr/>
          </p:nvSpPr>
          <p:spPr>
            <a:xfrm>
              <a:off x="7375459" y="4111553"/>
              <a:ext cx="403117" cy="421972"/>
            </a:xfrm>
            <a:prstGeom prst="rect">
              <a:avLst/>
            </a:prstGeom>
            <a:solidFill>
              <a:srgbClr val="B4AE50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rc70"/>
            <p:cNvSpPr/>
            <p:nvPr/>
          </p:nvSpPr>
          <p:spPr>
            <a:xfrm>
              <a:off x="8101703" y="1931068"/>
              <a:ext cx="724978" cy="891607"/>
            </a:xfrm>
            <a:prstGeom prst="rect">
              <a:avLst/>
            </a:prstGeom>
            <a:solidFill>
              <a:srgbClr val="9DA7EC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rc71"/>
            <p:cNvSpPr/>
            <p:nvPr/>
          </p:nvSpPr>
          <p:spPr>
            <a:xfrm>
              <a:off x="8449364" y="5591160"/>
              <a:ext cx="141493" cy="120220"/>
            </a:xfrm>
            <a:prstGeom prst="rect">
              <a:avLst/>
            </a:prstGeom>
            <a:solidFill>
              <a:srgbClr val="CBA659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rc72"/>
            <p:cNvSpPr/>
            <p:nvPr/>
          </p:nvSpPr>
          <p:spPr>
            <a:xfrm>
              <a:off x="8449364" y="5711381"/>
              <a:ext cx="141493" cy="120220"/>
            </a:xfrm>
            <a:prstGeom prst="rect">
              <a:avLst/>
            </a:prstGeom>
            <a:solidFill>
              <a:srgbClr val="72B1E7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rc73"/>
            <p:cNvSpPr/>
            <p:nvPr/>
          </p:nvSpPr>
          <p:spPr>
            <a:xfrm>
              <a:off x="4634100" y="3877510"/>
              <a:ext cx="1197275" cy="838248"/>
            </a:xfrm>
            <a:prstGeom prst="rect">
              <a:avLst/>
            </a:prstGeom>
            <a:solidFill>
              <a:srgbClr val="DC9E70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rc74"/>
            <p:cNvSpPr/>
            <p:nvPr/>
          </p:nvSpPr>
          <p:spPr>
            <a:xfrm>
              <a:off x="8305758" y="2822675"/>
              <a:ext cx="520922" cy="783706"/>
            </a:xfrm>
            <a:prstGeom prst="rect">
              <a:avLst/>
            </a:prstGeom>
            <a:solidFill>
              <a:srgbClr val="38B9DA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rc75"/>
            <p:cNvSpPr/>
            <p:nvPr/>
          </p:nvSpPr>
          <p:spPr>
            <a:xfrm>
              <a:off x="8449364" y="5831601"/>
              <a:ext cx="141493" cy="120220"/>
            </a:xfrm>
            <a:prstGeom prst="rect">
              <a:avLst/>
            </a:prstGeom>
            <a:solidFill>
              <a:srgbClr val="00BFC7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rc76"/>
            <p:cNvSpPr/>
            <p:nvPr/>
          </p:nvSpPr>
          <p:spPr>
            <a:xfrm>
              <a:off x="8581595" y="4533526"/>
              <a:ext cx="245085" cy="347029"/>
            </a:xfrm>
            <a:prstGeom prst="rect">
              <a:avLst/>
            </a:prstGeom>
            <a:solidFill>
              <a:srgbClr val="E8968B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rc77"/>
            <p:cNvSpPr/>
            <p:nvPr/>
          </p:nvSpPr>
          <p:spPr>
            <a:xfrm>
              <a:off x="8590858" y="5591160"/>
              <a:ext cx="117911" cy="144264"/>
            </a:xfrm>
            <a:prstGeom prst="rect">
              <a:avLst/>
            </a:prstGeom>
            <a:solidFill>
              <a:srgbClr val="00C1B0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rc78"/>
            <p:cNvSpPr/>
            <p:nvPr/>
          </p:nvSpPr>
          <p:spPr>
            <a:xfrm>
              <a:off x="6418833" y="4811677"/>
              <a:ext cx="522183" cy="586359"/>
            </a:xfrm>
            <a:prstGeom prst="rect">
              <a:avLst/>
            </a:prstGeom>
            <a:solidFill>
              <a:srgbClr val="ED90A6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rc79"/>
            <p:cNvSpPr/>
            <p:nvPr/>
          </p:nvSpPr>
          <p:spPr>
            <a:xfrm>
              <a:off x="6941017" y="5521120"/>
              <a:ext cx="434442" cy="430701"/>
            </a:xfrm>
            <a:prstGeom prst="rect">
              <a:avLst/>
            </a:prstGeom>
            <a:solidFill>
              <a:srgbClr val="2AC196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rc80"/>
            <p:cNvSpPr/>
            <p:nvPr/>
          </p:nvSpPr>
          <p:spPr>
            <a:xfrm>
              <a:off x="8708770" y="5591160"/>
              <a:ext cx="117911" cy="144264"/>
            </a:xfrm>
            <a:prstGeom prst="rect">
              <a:avLst/>
            </a:prstGeom>
            <a:solidFill>
              <a:srgbClr val="EC8DC0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rc81"/>
            <p:cNvSpPr/>
            <p:nvPr/>
          </p:nvSpPr>
          <p:spPr>
            <a:xfrm>
              <a:off x="8504187" y="4111553"/>
              <a:ext cx="322493" cy="421972"/>
            </a:xfrm>
            <a:prstGeom prst="rect">
              <a:avLst/>
            </a:prstGeom>
            <a:solidFill>
              <a:srgbClr val="60BE7B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rc82"/>
            <p:cNvSpPr/>
            <p:nvPr/>
          </p:nvSpPr>
          <p:spPr>
            <a:xfrm>
              <a:off x="8590858" y="5735425"/>
              <a:ext cx="157215" cy="108198"/>
            </a:xfrm>
            <a:prstGeom prst="rect">
              <a:avLst/>
            </a:prstGeom>
            <a:solidFill>
              <a:srgbClr val="E290D5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rc83"/>
            <p:cNvSpPr/>
            <p:nvPr/>
          </p:nvSpPr>
          <p:spPr>
            <a:xfrm>
              <a:off x="7375459" y="4901232"/>
              <a:ext cx="323826" cy="367706"/>
            </a:xfrm>
            <a:prstGeom prst="rect">
              <a:avLst/>
            </a:prstGeom>
            <a:solidFill>
              <a:srgbClr val="87B962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rc84"/>
            <p:cNvSpPr/>
            <p:nvPr/>
          </p:nvSpPr>
          <p:spPr>
            <a:xfrm>
              <a:off x="8141382" y="4111553"/>
              <a:ext cx="362805" cy="421972"/>
            </a:xfrm>
            <a:prstGeom prst="rect">
              <a:avLst/>
            </a:prstGeom>
            <a:solidFill>
              <a:srgbClr val="CF96E4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rc85"/>
            <p:cNvSpPr/>
            <p:nvPr/>
          </p:nvSpPr>
          <p:spPr>
            <a:xfrm>
              <a:off x="8590858" y="5843623"/>
              <a:ext cx="157215" cy="108198"/>
            </a:xfrm>
            <a:prstGeom prst="rect">
              <a:avLst/>
            </a:prstGeom>
            <a:solidFill>
              <a:srgbClr val="A5B352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rc86"/>
            <p:cNvSpPr/>
            <p:nvPr/>
          </p:nvSpPr>
          <p:spPr>
            <a:xfrm>
              <a:off x="8748073" y="5735425"/>
              <a:ext cx="78607" cy="216396"/>
            </a:xfrm>
            <a:prstGeom prst="rect">
              <a:avLst/>
            </a:prstGeom>
            <a:solidFill>
              <a:srgbClr val="B2A0EC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rc87"/>
            <p:cNvSpPr/>
            <p:nvPr/>
          </p:nvSpPr>
          <p:spPr>
            <a:xfrm>
              <a:off x="1871481" y="1931068"/>
              <a:ext cx="2762618" cy="2770810"/>
            </a:xfrm>
            <a:prstGeom prst="rect">
              <a:avLst/>
            </a:prstGeom>
            <a:solidFill>
              <a:srgbClr val="BEAB52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rc88"/>
            <p:cNvSpPr/>
            <p:nvPr/>
          </p:nvSpPr>
          <p:spPr>
            <a:xfrm>
              <a:off x="8664200" y="5114286"/>
              <a:ext cx="162480" cy="209383"/>
            </a:xfrm>
            <a:prstGeom prst="rect">
              <a:avLst/>
            </a:prstGeom>
            <a:solidFill>
              <a:srgbClr val="8DABEB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rc89"/>
            <p:cNvSpPr/>
            <p:nvPr/>
          </p:nvSpPr>
          <p:spPr>
            <a:xfrm>
              <a:off x="8287492" y="4533526"/>
              <a:ext cx="294103" cy="347029"/>
            </a:xfrm>
            <a:prstGeom prst="rect">
              <a:avLst/>
            </a:prstGeom>
            <a:solidFill>
              <a:srgbClr val="D2A361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rc90"/>
            <p:cNvSpPr/>
            <p:nvPr/>
          </p:nvSpPr>
          <p:spPr>
            <a:xfrm>
              <a:off x="7375459" y="5268938"/>
              <a:ext cx="323826" cy="367706"/>
            </a:xfrm>
            <a:prstGeom prst="rect">
              <a:avLst/>
            </a:prstGeom>
            <a:solidFill>
              <a:srgbClr val="5DB5E3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tx91"/>
            <p:cNvSpPr/>
            <p:nvPr/>
          </p:nvSpPr>
          <p:spPr>
            <a:xfrm>
              <a:off x="7979679" y="5409863"/>
              <a:ext cx="170746" cy="173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AFGHANISTAN</a:t>
              </a:r>
            </a:p>
          </p:txBody>
        </p:sp>
        <p:sp>
          <p:nvSpPr>
            <p:cNvPr id="92" name="tx92"/>
            <p:cNvSpPr/>
            <p:nvPr/>
          </p:nvSpPr>
          <p:spPr>
            <a:xfrm>
              <a:off x="7696883" y="4997814"/>
              <a:ext cx="258865" cy="322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4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ARGENTINA</a:t>
              </a:r>
            </a:p>
          </p:txBody>
        </p:sp>
        <p:sp>
          <p:nvSpPr>
            <p:cNvPr id="93" name="tx93"/>
            <p:cNvSpPr/>
            <p:nvPr/>
          </p:nvSpPr>
          <p:spPr>
            <a:xfrm>
              <a:off x="3686194" y="5273371"/>
              <a:ext cx="807094" cy="1034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AUSTRALIA</a:t>
              </a:r>
            </a:p>
          </p:txBody>
        </p:sp>
        <p:sp>
          <p:nvSpPr>
            <p:cNvPr id="94" name="tx94"/>
            <p:cNvSpPr/>
            <p:nvPr/>
          </p:nvSpPr>
          <p:spPr>
            <a:xfrm>
              <a:off x="7718319" y="5263675"/>
              <a:ext cx="215994" cy="359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AUSTRIA</a:t>
              </a:r>
            </a:p>
          </p:txBody>
        </p:sp>
        <p:sp>
          <p:nvSpPr>
            <p:cNvPr id="95" name="tx95"/>
            <p:cNvSpPr/>
            <p:nvPr/>
          </p:nvSpPr>
          <p:spPr>
            <a:xfrm>
              <a:off x="8191207" y="5380369"/>
              <a:ext cx="106501" cy="120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AZERBAIJAN</a:t>
              </a:r>
            </a:p>
          </p:txBody>
        </p:sp>
        <p:sp>
          <p:nvSpPr>
            <p:cNvPr id="96" name="tx96"/>
            <p:cNvSpPr/>
            <p:nvPr/>
          </p:nvSpPr>
          <p:spPr>
            <a:xfrm>
              <a:off x="7400874" y="5779421"/>
              <a:ext cx="272996" cy="286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0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BANGLADESH</a:t>
              </a:r>
            </a:p>
          </p:txBody>
        </p:sp>
        <p:sp>
          <p:nvSpPr>
            <p:cNvPr id="97" name="tx97"/>
            <p:cNvSpPr/>
            <p:nvPr/>
          </p:nvSpPr>
          <p:spPr>
            <a:xfrm>
              <a:off x="5824208" y="5076674"/>
              <a:ext cx="601792" cy="966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7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BELGIUM</a:t>
              </a:r>
            </a:p>
          </p:txBody>
        </p:sp>
        <p:sp>
          <p:nvSpPr>
            <p:cNvPr id="98" name="tx98"/>
            <p:cNvSpPr/>
            <p:nvPr/>
          </p:nvSpPr>
          <p:spPr>
            <a:xfrm>
              <a:off x="6967216" y="4309183"/>
              <a:ext cx="382043" cy="745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2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BRAZIL</a:t>
              </a:r>
            </a:p>
          </p:txBody>
        </p:sp>
        <p:sp>
          <p:nvSpPr>
            <p:cNvPr id="99" name="tx99"/>
            <p:cNvSpPr/>
            <p:nvPr/>
          </p:nvSpPr>
          <p:spPr>
            <a:xfrm>
              <a:off x="8173668" y="5501858"/>
              <a:ext cx="141580" cy="198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BULGARIA</a:t>
              </a:r>
            </a:p>
          </p:txBody>
        </p:sp>
        <p:sp>
          <p:nvSpPr>
            <p:cNvPr id="100" name="tx100"/>
            <p:cNvSpPr/>
            <p:nvPr/>
          </p:nvSpPr>
          <p:spPr>
            <a:xfrm>
              <a:off x="8174073" y="5604464"/>
              <a:ext cx="140769" cy="222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BURKINA</a:t>
              </a:r>
            </a:p>
          </p:txBody>
        </p:sp>
        <p:sp>
          <p:nvSpPr>
            <p:cNvPr id="101" name="tx101"/>
            <p:cNvSpPr/>
            <p:nvPr/>
          </p:nvSpPr>
          <p:spPr>
            <a:xfrm>
              <a:off x="8202054" y="5648040"/>
              <a:ext cx="84807" cy="2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FASO</a:t>
              </a:r>
            </a:p>
          </p:txBody>
        </p:sp>
        <p:sp>
          <p:nvSpPr>
            <p:cNvPr id="102" name="tx102"/>
            <p:cNvSpPr/>
            <p:nvPr/>
          </p:nvSpPr>
          <p:spPr>
            <a:xfrm>
              <a:off x="7966252" y="4985038"/>
              <a:ext cx="192523" cy="239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CAMEROON</a:t>
              </a:r>
            </a:p>
          </p:txBody>
        </p:sp>
        <p:sp>
          <p:nvSpPr>
            <p:cNvPr id="103" name="tx103"/>
            <p:cNvSpPr/>
            <p:nvPr/>
          </p:nvSpPr>
          <p:spPr>
            <a:xfrm>
              <a:off x="2405771" y="5273439"/>
              <a:ext cx="605321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CANADA</a:t>
              </a:r>
            </a:p>
          </p:txBody>
        </p:sp>
        <p:sp>
          <p:nvSpPr>
            <p:cNvPr id="104" name="tx104"/>
            <p:cNvSpPr/>
            <p:nvPr/>
          </p:nvSpPr>
          <p:spPr>
            <a:xfrm>
              <a:off x="7715373" y="5521819"/>
              <a:ext cx="221886" cy="547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8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CHILE</a:t>
              </a:r>
            </a:p>
          </p:txBody>
        </p:sp>
        <p:sp>
          <p:nvSpPr>
            <p:cNvPr id="105" name="tx105"/>
            <p:cNvSpPr/>
            <p:nvPr/>
          </p:nvSpPr>
          <p:spPr>
            <a:xfrm>
              <a:off x="8182932" y="5754734"/>
              <a:ext cx="123051" cy="167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COLOMBIA</a:t>
              </a:r>
            </a:p>
          </p:txBody>
        </p:sp>
        <p:sp>
          <p:nvSpPr>
            <p:cNvPr id="106" name="tx106"/>
            <p:cNvSpPr/>
            <p:nvPr/>
          </p:nvSpPr>
          <p:spPr>
            <a:xfrm>
              <a:off x="8173194" y="5844097"/>
              <a:ext cx="142527" cy="30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COSTA</a:t>
              </a:r>
            </a:p>
          </p:txBody>
        </p:sp>
        <p:sp>
          <p:nvSpPr>
            <p:cNvPr id="107" name="tx107"/>
            <p:cNvSpPr/>
            <p:nvPr/>
          </p:nvSpPr>
          <p:spPr>
            <a:xfrm>
              <a:off x="8194689" y="5902757"/>
              <a:ext cx="99538" cy="301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RICA</a:t>
              </a:r>
            </a:p>
          </p:txBody>
        </p:sp>
        <p:sp>
          <p:nvSpPr>
            <p:cNvPr id="108" name="tx108"/>
            <p:cNvSpPr/>
            <p:nvPr/>
          </p:nvSpPr>
          <p:spPr>
            <a:xfrm>
              <a:off x="8308103" y="5378314"/>
              <a:ext cx="136741" cy="222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3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CROATIA</a:t>
              </a:r>
            </a:p>
          </p:txBody>
        </p:sp>
        <p:sp>
          <p:nvSpPr>
            <p:cNvPr id="109" name="tx109"/>
            <p:cNvSpPr/>
            <p:nvPr/>
          </p:nvSpPr>
          <p:spPr>
            <a:xfrm>
              <a:off x="8205660" y="4949295"/>
              <a:ext cx="150372" cy="323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4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CZECH</a:t>
              </a:r>
            </a:p>
          </p:txBody>
        </p:sp>
        <p:sp>
          <p:nvSpPr>
            <p:cNvPr id="110" name="tx110"/>
            <p:cNvSpPr/>
            <p:nvPr/>
          </p:nvSpPr>
          <p:spPr>
            <a:xfrm>
              <a:off x="8169272" y="5012163"/>
              <a:ext cx="223150" cy="323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4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REPUBLIC</a:t>
              </a:r>
            </a:p>
          </p:txBody>
        </p:sp>
        <p:sp>
          <p:nvSpPr>
            <p:cNvPr id="111" name="tx111"/>
            <p:cNvSpPr/>
            <p:nvPr/>
          </p:nvSpPr>
          <p:spPr>
            <a:xfrm>
              <a:off x="6413045" y="4481118"/>
              <a:ext cx="533759" cy="747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DENMARK</a:t>
              </a:r>
            </a:p>
          </p:txBody>
        </p:sp>
        <p:sp>
          <p:nvSpPr>
            <p:cNvPr id="112" name="tx112"/>
            <p:cNvSpPr/>
            <p:nvPr/>
          </p:nvSpPr>
          <p:spPr>
            <a:xfrm>
              <a:off x="7255050" y="3161118"/>
              <a:ext cx="473533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EGYPT</a:t>
              </a:r>
            </a:p>
          </p:txBody>
        </p:sp>
        <p:sp>
          <p:nvSpPr>
            <p:cNvPr id="113" name="tx113"/>
            <p:cNvSpPr/>
            <p:nvPr/>
          </p:nvSpPr>
          <p:spPr>
            <a:xfrm>
              <a:off x="4887376" y="2403339"/>
              <a:ext cx="690723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ENGLAND</a:t>
              </a:r>
            </a:p>
          </p:txBody>
        </p:sp>
        <p:sp>
          <p:nvSpPr>
            <p:cNvPr id="114" name="tx114"/>
            <p:cNvSpPr/>
            <p:nvPr/>
          </p:nvSpPr>
          <p:spPr>
            <a:xfrm>
              <a:off x="8439387" y="5378471"/>
              <a:ext cx="131434" cy="219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3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ESTONIA</a:t>
              </a:r>
            </a:p>
          </p:txBody>
        </p:sp>
        <p:sp>
          <p:nvSpPr>
            <p:cNvPr id="115" name="tx115"/>
            <p:cNvSpPr/>
            <p:nvPr/>
          </p:nvSpPr>
          <p:spPr>
            <a:xfrm>
              <a:off x="8408727" y="4982775"/>
              <a:ext cx="180907" cy="283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0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ETHIOPIA</a:t>
              </a:r>
            </a:p>
          </p:txBody>
        </p:sp>
        <p:sp>
          <p:nvSpPr>
            <p:cNvPr id="116" name="tx116"/>
            <p:cNvSpPr/>
            <p:nvPr/>
          </p:nvSpPr>
          <p:spPr>
            <a:xfrm>
              <a:off x="5904701" y="3164529"/>
              <a:ext cx="613029" cy="10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FINLAND</a:t>
              </a:r>
            </a:p>
          </p:txBody>
        </p:sp>
        <p:sp>
          <p:nvSpPr>
            <p:cNvPr id="117" name="tx117"/>
            <p:cNvSpPr/>
            <p:nvPr/>
          </p:nvSpPr>
          <p:spPr>
            <a:xfrm>
              <a:off x="4941708" y="4982020"/>
              <a:ext cx="582060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FRANCE</a:t>
              </a:r>
            </a:p>
          </p:txBody>
        </p:sp>
        <p:sp>
          <p:nvSpPr>
            <p:cNvPr id="118" name="tx118"/>
            <p:cNvSpPr/>
            <p:nvPr/>
          </p:nvSpPr>
          <p:spPr>
            <a:xfrm>
              <a:off x="7382187" y="2323461"/>
              <a:ext cx="714052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GERMANY</a:t>
              </a:r>
            </a:p>
          </p:txBody>
        </p:sp>
        <p:sp>
          <p:nvSpPr>
            <p:cNvPr id="119" name="tx119"/>
            <p:cNvSpPr/>
            <p:nvPr/>
          </p:nvSpPr>
          <p:spPr>
            <a:xfrm>
              <a:off x="6970146" y="4777110"/>
              <a:ext cx="376184" cy="759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7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GHANA</a:t>
              </a:r>
            </a:p>
          </p:txBody>
        </p:sp>
        <p:sp>
          <p:nvSpPr>
            <p:cNvPr id="120" name="tx120"/>
            <p:cNvSpPr/>
            <p:nvPr/>
          </p:nvSpPr>
          <p:spPr>
            <a:xfrm>
              <a:off x="7953343" y="5550897"/>
              <a:ext cx="223418" cy="391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41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GREECE</a:t>
              </a:r>
            </a:p>
          </p:txBody>
        </p:sp>
        <p:sp>
          <p:nvSpPr>
            <p:cNvPr id="121" name="tx121"/>
            <p:cNvSpPr/>
            <p:nvPr/>
          </p:nvSpPr>
          <p:spPr>
            <a:xfrm>
              <a:off x="7372003" y="4692367"/>
              <a:ext cx="330738" cy="484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5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HUNGARY</a:t>
              </a:r>
            </a:p>
          </p:txBody>
        </p:sp>
        <p:sp>
          <p:nvSpPr>
            <p:cNvPr id="122" name="tx122"/>
            <p:cNvSpPr/>
            <p:nvPr/>
          </p:nvSpPr>
          <p:spPr>
            <a:xfrm>
              <a:off x="7963028" y="5705849"/>
              <a:ext cx="204048" cy="339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6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ICELAND</a:t>
              </a:r>
            </a:p>
          </p:txBody>
        </p:sp>
        <p:sp>
          <p:nvSpPr>
            <p:cNvPr id="123" name="tx123"/>
            <p:cNvSpPr/>
            <p:nvPr/>
          </p:nvSpPr>
          <p:spPr>
            <a:xfrm>
              <a:off x="5042595" y="5603461"/>
              <a:ext cx="380286" cy="10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INDIA</a:t>
              </a:r>
            </a:p>
          </p:txBody>
        </p:sp>
        <p:sp>
          <p:nvSpPr>
            <p:cNvPr id="124" name="tx124"/>
            <p:cNvSpPr/>
            <p:nvPr/>
          </p:nvSpPr>
          <p:spPr>
            <a:xfrm>
              <a:off x="8386743" y="3828505"/>
              <a:ext cx="442132" cy="589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2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26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INDONESIA</a:t>
              </a:r>
            </a:p>
          </p:txBody>
        </p:sp>
        <p:sp>
          <p:nvSpPr>
            <p:cNvPr id="125" name="tx125"/>
            <p:cNvSpPr/>
            <p:nvPr/>
          </p:nvSpPr>
          <p:spPr>
            <a:xfrm>
              <a:off x="7022824" y="3808967"/>
              <a:ext cx="341473" cy="10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IRAN</a:t>
              </a:r>
            </a:p>
          </p:txBody>
        </p:sp>
        <p:sp>
          <p:nvSpPr>
            <p:cNvPr id="126" name="tx126"/>
            <p:cNvSpPr/>
            <p:nvPr/>
          </p:nvSpPr>
          <p:spPr>
            <a:xfrm>
              <a:off x="7778205" y="3171510"/>
              <a:ext cx="534184" cy="860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4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46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IRELAND</a:t>
              </a:r>
            </a:p>
          </p:txBody>
        </p:sp>
        <p:sp>
          <p:nvSpPr>
            <p:cNvPr id="127" name="tx127"/>
            <p:cNvSpPr/>
            <p:nvPr/>
          </p:nvSpPr>
          <p:spPr>
            <a:xfrm>
              <a:off x="7965611" y="5854920"/>
              <a:ext cx="198881" cy="401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42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ISRAEL</a:t>
              </a:r>
            </a:p>
          </p:txBody>
        </p:sp>
        <p:sp>
          <p:nvSpPr>
            <p:cNvPr id="128" name="tx128"/>
            <p:cNvSpPr/>
            <p:nvPr/>
          </p:nvSpPr>
          <p:spPr>
            <a:xfrm>
              <a:off x="6693153" y="3164529"/>
              <a:ext cx="403547" cy="10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ITALY</a:t>
              </a:r>
            </a:p>
          </p:txBody>
        </p:sp>
        <p:sp>
          <p:nvSpPr>
            <p:cNvPr id="129" name="tx129"/>
            <p:cNvSpPr/>
            <p:nvPr/>
          </p:nvSpPr>
          <p:spPr>
            <a:xfrm>
              <a:off x="5995255" y="2325166"/>
              <a:ext cx="473533" cy="1017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JAPAN</a:t>
              </a:r>
            </a:p>
          </p:txBody>
        </p:sp>
        <p:sp>
          <p:nvSpPr>
            <p:cNvPr id="130" name="tx130"/>
            <p:cNvSpPr/>
            <p:nvPr/>
          </p:nvSpPr>
          <p:spPr>
            <a:xfrm>
              <a:off x="8173731" y="5203719"/>
              <a:ext cx="168533" cy="2954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1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JORDAN</a:t>
              </a:r>
            </a:p>
          </p:txBody>
        </p:sp>
        <p:sp>
          <p:nvSpPr>
            <p:cNvPr id="131" name="tx131"/>
            <p:cNvSpPr/>
            <p:nvPr/>
          </p:nvSpPr>
          <p:spPr>
            <a:xfrm>
              <a:off x="7708500" y="4678854"/>
              <a:ext cx="275673" cy="563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2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KENYA</a:t>
              </a:r>
            </a:p>
          </p:txBody>
        </p:sp>
        <p:sp>
          <p:nvSpPr>
            <p:cNvPr id="132" name="tx132"/>
            <p:cNvSpPr/>
            <p:nvPr/>
          </p:nvSpPr>
          <p:spPr>
            <a:xfrm>
              <a:off x="8567195" y="5379501"/>
              <a:ext cx="133080" cy="199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LEBANON</a:t>
              </a:r>
            </a:p>
          </p:txBody>
        </p:sp>
        <p:sp>
          <p:nvSpPr>
            <p:cNvPr id="133" name="tx133"/>
            <p:cNvSpPr/>
            <p:nvPr/>
          </p:nvSpPr>
          <p:spPr>
            <a:xfrm>
              <a:off x="8705277" y="5381948"/>
              <a:ext cx="114177" cy="154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LITHUANIA</a:t>
              </a:r>
            </a:p>
          </p:txBody>
        </p:sp>
        <p:sp>
          <p:nvSpPr>
            <p:cNvPr id="134" name="tx134"/>
            <p:cNvSpPr/>
            <p:nvPr/>
          </p:nvSpPr>
          <p:spPr>
            <a:xfrm>
              <a:off x="8322832" y="5507811"/>
              <a:ext cx="115858" cy="201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2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MALAWI</a:t>
              </a:r>
            </a:p>
          </p:txBody>
        </p:sp>
        <p:sp>
          <p:nvSpPr>
            <p:cNvPr id="135" name="tx135"/>
            <p:cNvSpPr/>
            <p:nvPr/>
          </p:nvSpPr>
          <p:spPr>
            <a:xfrm>
              <a:off x="5812191" y="3879022"/>
              <a:ext cx="625825" cy="88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4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43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MALAYSIA</a:t>
              </a:r>
            </a:p>
          </p:txBody>
        </p:sp>
        <p:sp>
          <p:nvSpPr>
            <p:cNvPr id="136" name="tx136"/>
            <p:cNvSpPr/>
            <p:nvPr/>
          </p:nvSpPr>
          <p:spPr>
            <a:xfrm>
              <a:off x="8319007" y="5633367"/>
              <a:ext cx="123509" cy="164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MAURITIUS</a:t>
              </a:r>
            </a:p>
          </p:txBody>
        </p:sp>
        <p:sp>
          <p:nvSpPr>
            <p:cNvPr id="137" name="tx137"/>
            <p:cNvSpPr/>
            <p:nvPr/>
          </p:nvSpPr>
          <p:spPr>
            <a:xfrm>
              <a:off x="7446116" y="3813281"/>
              <a:ext cx="471395" cy="88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4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MEXICO</a:t>
              </a:r>
            </a:p>
          </p:txBody>
        </p:sp>
        <p:sp>
          <p:nvSpPr>
            <p:cNvPr id="138" name="tx138"/>
            <p:cNvSpPr/>
            <p:nvPr/>
          </p:nvSpPr>
          <p:spPr>
            <a:xfrm>
              <a:off x="8318889" y="5757253"/>
              <a:ext cx="123745" cy="166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MONGOLIA</a:t>
              </a:r>
            </a:p>
          </p:txBody>
        </p:sp>
        <p:sp>
          <p:nvSpPr>
            <p:cNvPr id="139" name="tx139"/>
            <p:cNvSpPr/>
            <p:nvPr/>
          </p:nvSpPr>
          <p:spPr>
            <a:xfrm>
              <a:off x="7718293" y="5802425"/>
              <a:ext cx="216046" cy="299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1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MOROCCO</a:t>
              </a:r>
            </a:p>
          </p:txBody>
        </p:sp>
        <p:sp>
          <p:nvSpPr>
            <p:cNvPr id="140" name="tx140"/>
            <p:cNvSpPr/>
            <p:nvPr/>
          </p:nvSpPr>
          <p:spPr>
            <a:xfrm>
              <a:off x="8326684" y="5880783"/>
              <a:ext cx="108154" cy="180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NAMIBIA</a:t>
              </a:r>
            </a:p>
          </p:txBody>
        </p:sp>
        <p:sp>
          <p:nvSpPr>
            <p:cNvPr id="141" name="tx141"/>
            <p:cNvSpPr/>
            <p:nvPr/>
          </p:nvSpPr>
          <p:spPr>
            <a:xfrm>
              <a:off x="8444783" y="5509286"/>
              <a:ext cx="134935" cy="284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1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NEPAL</a:t>
              </a:r>
            </a:p>
          </p:txBody>
        </p:sp>
        <p:sp>
          <p:nvSpPr>
            <p:cNvPr id="142" name="tx142"/>
            <p:cNvSpPr/>
            <p:nvPr/>
          </p:nvSpPr>
          <p:spPr>
            <a:xfrm>
              <a:off x="6675311" y="2343495"/>
              <a:ext cx="658770" cy="64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6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NETHERLANDS</a:t>
              </a:r>
            </a:p>
          </p:txBody>
        </p:sp>
        <p:sp>
          <p:nvSpPr>
            <p:cNvPr id="143" name="tx143"/>
            <p:cNvSpPr/>
            <p:nvPr/>
          </p:nvSpPr>
          <p:spPr>
            <a:xfrm>
              <a:off x="8048998" y="3762652"/>
              <a:ext cx="208463" cy="639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3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NEW</a:t>
              </a:r>
            </a:p>
          </p:txBody>
        </p:sp>
        <p:sp>
          <p:nvSpPr>
            <p:cNvPr id="144" name="tx144"/>
            <p:cNvSpPr/>
            <p:nvPr/>
          </p:nvSpPr>
          <p:spPr>
            <a:xfrm>
              <a:off x="7939793" y="3891322"/>
              <a:ext cx="426873" cy="639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3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ZEALAND</a:t>
              </a:r>
            </a:p>
          </p:txBody>
        </p:sp>
        <p:sp>
          <p:nvSpPr>
            <p:cNvPr id="145" name="tx145"/>
            <p:cNvSpPr/>
            <p:nvPr/>
          </p:nvSpPr>
          <p:spPr>
            <a:xfrm>
              <a:off x="8575137" y="5508353"/>
              <a:ext cx="125771" cy="29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NIGER</a:t>
              </a:r>
            </a:p>
          </p:txBody>
        </p:sp>
        <p:sp>
          <p:nvSpPr>
            <p:cNvPr id="146" name="tx146"/>
            <p:cNvSpPr/>
            <p:nvPr/>
          </p:nvSpPr>
          <p:spPr>
            <a:xfrm>
              <a:off x="5834040" y="5623328"/>
              <a:ext cx="582128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NIGERIA</a:t>
              </a:r>
            </a:p>
          </p:txBody>
        </p:sp>
        <p:sp>
          <p:nvSpPr>
            <p:cNvPr id="147" name="tx147"/>
            <p:cNvSpPr/>
            <p:nvPr/>
          </p:nvSpPr>
          <p:spPr>
            <a:xfrm>
              <a:off x="8362923" y="5183286"/>
              <a:ext cx="115111" cy="239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NORTH</a:t>
              </a:r>
            </a:p>
          </p:txBody>
        </p:sp>
        <p:sp>
          <p:nvSpPr>
            <p:cNvPr id="148" name="tx148"/>
            <p:cNvSpPr/>
            <p:nvPr/>
          </p:nvSpPr>
          <p:spPr>
            <a:xfrm>
              <a:off x="8348528" y="5230702"/>
              <a:ext cx="143901" cy="23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IRELAND</a:t>
              </a:r>
            </a:p>
          </p:txBody>
        </p:sp>
        <p:sp>
          <p:nvSpPr>
            <p:cNvPr id="149" name="tx149"/>
            <p:cNvSpPr/>
            <p:nvPr/>
          </p:nvSpPr>
          <p:spPr>
            <a:xfrm>
              <a:off x="5855331" y="4502168"/>
              <a:ext cx="539547" cy="876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3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3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NORWAY</a:t>
              </a:r>
            </a:p>
          </p:txBody>
        </p:sp>
        <p:sp>
          <p:nvSpPr>
            <p:cNvPr id="150" name="tx150"/>
            <p:cNvSpPr/>
            <p:nvPr/>
          </p:nvSpPr>
          <p:spPr>
            <a:xfrm>
              <a:off x="4875712" y="3376492"/>
              <a:ext cx="714052" cy="1034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PAKISTAN</a:t>
              </a:r>
            </a:p>
          </p:txBody>
        </p:sp>
        <p:sp>
          <p:nvSpPr>
            <p:cNvPr id="151" name="tx151"/>
            <p:cNvSpPr/>
            <p:nvPr/>
          </p:nvSpPr>
          <p:spPr>
            <a:xfrm>
              <a:off x="7991223" y="4667284"/>
              <a:ext cx="298434" cy="782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4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45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PERU</a:t>
              </a:r>
            </a:p>
          </p:txBody>
        </p:sp>
        <p:sp>
          <p:nvSpPr>
            <p:cNvPr id="152" name="tx152"/>
            <p:cNvSpPr/>
            <p:nvPr/>
          </p:nvSpPr>
          <p:spPr>
            <a:xfrm>
              <a:off x="6456198" y="5647407"/>
              <a:ext cx="447452" cy="532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6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PHILIPPINES</a:t>
              </a:r>
            </a:p>
          </p:txBody>
        </p:sp>
        <p:sp>
          <p:nvSpPr>
            <p:cNvPr id="153" name="tx153"/>
            <p:cNvSpPr/>
            <p:nvPr/>
          </p:nvSpPr>
          <p:spPr>
            <a:xfrm>
              <a:off x="6935197" y="5245799"/>
              <a:ext cx="446081" cy="782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3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31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POLAND</a:t>
              </a:r>
            </a:p>
          </p:txBody>
        </p:sp>
        <p:sp>
          <p:nvSpPr>
            <p:cNvPr id="154" name="tx154"/>
            <p:cNvSpPr/>
            <p:nvPr/>
          </p:nvSpPr>
          <p:spPr>
            <a:xfrm>
              <a:off x="8605557" y="4982163"/>
              <a:ext cx="223914" cy="295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1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PORTUGAL</a:t>
              </a:r>
            </a:p>
          </p:txBody>
        </p:sp>
        <p:sp>
          <p:nvSpPr>
            <p:cNvPr id="155" name="tx155"/>
            <p:cNvSpPr/>
            <p:nvPr/>
          </p:nvSpPr>
          <p:spPr>
            <a:xfrm>
              <a:off x="8702388" y="5508271"/>
              <a:ext cx="122813" cy="27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7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QATAR</a:t>
              </a:r>
            </a:p>
          </p:txBody>
        </p:sp>
        <p:sp>
          <p:nvSpPr>
            <p:cNvPr id="156" name="tx156"/>
            <p:cNvSpPr/>
            <p:nvPr/>
          </p:nvSpPr>
          <p:spPr>
            <a:xfrm>
              <a:off x="7969500" y="5213202"/>
              <a:ext cx="191103" cy="296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1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ROMANIA</a:t>
              </a:r>
            </a:p>
          </p:txBody>
        </p:sp>
        <p:sp>
          <p:nvSpPr>
            <p:cNvPr id="157" name="tx157"/>
            <p:cNvSpPr/>
            <p:nvPr/>
          </p:nvSpPr>
          <p:spPr>
            <a:xfrm>
              <a:off x="7800829" y="4290290"/>
              <a:ext cx="318300" cy="624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RUSSIA</a:t>
              </a:r>
            </a:p>
          </p:txBody>
        </p:sp>
        <p:sp>
          <p:nvSpPr>
            <p:cNvPr id="158" name="tx158"/>
            <p:cNvSpPr/>
            <p:nvPr/>
          </p:nvSpPr>
          <p:spPr>
            <a:xfrm>
              <a:off x="8508550" y="5207284"/>
              <a:ext cx="148820" cy="233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RWANDA</a:t>
              </a:r>
            </a:p>
          </p:txBody>
        </p:sp>
        <p:sp>
          <p:nvSpPr>
            <p:cNvPr id="159" name="tx159"/>
            <p:cNvSpPr/>
            <p:nvPr/>
          </p:nvSpPr>
          <p:spPr>
            <a:xfrm>
              <a:off x="6491882" y="3782546"/>
              <a:ext cx="376084" cy="895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5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51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SAUDI</a:t>
              </a:r>
            </a:p>
          </p:txBody>
        </p:sp>
        <p:sp>
          <p:nvSpPr>
            <p:cNvPr id="160" name="tx160"/>
            <p:cNvSpPr/>
            <p:nvPr/>
          </p:nvSpPr>
          <p:spPr>
            <a:xfrm>
              <a:off x="6444901" y="3959617"/>
              <a:ext cx="470046" cy="865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5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51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ARABIA</a:t>
              </a:r>
            </a:p>
          </p:txBody>
        </p:sp>
        <p:sp>
          <p:nvSpPr>
            <p:cNvPr id="161" name="tx161"/>
            <p:cNvSpPr/>
            <p:nvPr/>
          </p:nvSpPr>
          <p:spPr>
            <a:xfrm>
              <a:off x="7398173" y="4297891"/>
              <a:ext cx="357690" cy="476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0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06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SCOTLAND</a:t>
              </a:r>
            </a:p>
          </p:txBody>
        </p:sp>
        <p:sp>
          <p:nvSpPr>
            <p:cNvPr id="162" name="tx162"/>
            <p:cNvSpPr/>
            <p:nvPr/>
          </p:nvSpPr>
          <p:spPr>
            <a:xfrm>
              <a:off x="8150984" y="2336912"/>
              <a:ext cx="626415" cy="773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2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21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SINGAPORE</a:t>
              </a:r>
            </a:p>
          </p:txBody>
        </p:sp>
        <p:sp>
          <p:nvSpPr>
            <p:cNvPr id="163" name="tx163"/>
            <p:cNvSpPr/>
            <p:nvPr/>
          </p:nvSpPr>
          <p:spPr>
            <a:xfrm>
              <a:off x="8444224" y="5640026"/>
              <a:ext cx="151774" cy="217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3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SLOVAKIA</a:t>
              </a:r>
            </a:p>
          </p:txBody>
        </p:sp>
        <p:sp>
          <p:nvSpPr>
            <p:cNvPr id="164" name="tx164"/>
            <p:cNvSpPr/>
            <p:nvPr/>
          </p:nvSpPr>
          <p:spPr>
            <a:xfrm>
              <a:off x="8460356" y="5733835"/>
              <a:ext cx="119509" cy="25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6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SOUTH</a:t>
              </a:r>
            </a:p>
          </p:txBody>
        </p:sp>
        <p:sp>
          <p:nvSpPr>
            <p:cNvPr id="165" name="tx165"/>
            <p:cNvSpPr/>
            <p:nvPr/>
          </p:nvSpPr>
          <p:spPr>
            <a:xfrm>
              <a:off x="8455621" y="5783021"/>
              <a:ext cx="128979" cy="252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6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AFRICA</a:t>
              </a:r>
            </a:p>
          </p:txBody>
        </p:sp>
        <p:sp>
          <p:nvSpPr>
            <p:cNvPr id="166" name="tx166"/>
            <p:cNvSpPr/>
            <p:nvPr/>
          </p:nvSpPr>
          <p:spPr>
            <a:xfrm>
              <a:off x="4716605" y="4243156"/>
              <a:ext cx="1032265" cy="1034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SOUTH KOREA</a:t>
              </a:r>
            </a:p>
          </p:txBody>
        </p:sp>
        <p:sp>
          <p:nvSpPr>
            <p:cNvPr id="167" name="tx167"/>
            <p:cNvSpPr/>
            <p:nvPr/>
          </p:nvSpPr>
          <p:spPr>
            <a:xfrm>
              <a:off x="8352747" y="3161050"/>
              <a:ext cx="426944" cy="1034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SPAIN</a:t>
              </a:r>
            </a:p>
          </p:txBody>
        </p:sp>
        <p:sp>
          <p:nvSpPr>
            <p:cNvPr id="168" name="tx168"/>
            <p:cNvSpPr/>
            <p:nvPr/>
          </p:nvSpPr>
          <p:spPr>
            <a:xfrm>
              <a:off x="8466255" y="5864984"/>
              <a:ext cx="107711" cy="179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ST KITTS</a:t>
              </a:r>
            </a:p>
          </p:txBody>
        </p:sp>
        <p:sp>
          <p:nvSpPr>
            <p:cNvPr id="169" name="tx169"/>
            <p:cNvSpPr/>
            <p:nvPr/>
          </p:nvSpPr>
          <p:spPr>
            <a:xfrm>
              <a:off x="8491828" y="5900487"/>
              <a:ext cx="56565" cy="173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NEVI</a:t>
              </a:r>
            </a:p>
          </p:txBody>
        </p:sp>
        <p:sp>
          <p:nvSpPr>
            <p:cNvPr id="170" name="tx170"/>
            <p:cNvSpPr/>
            <p:nvPr/>
          </p:nvSpPr>
          <p:spPr>
            <a:xfrm>
              <a:off x="8600430" y="4684709"/>
              <a:ext cx="207416" cy="43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45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45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SUDAN</a:t>
              </a:r>
            </a:p>
          </p:txBody>
        </p:sp>
        <p:sp>
          <p:nvSpPr>
            <p:cNvPr id="171" name="tx171"/>
            <p:cNvSpPr/>
            <p:nvPr/>
          </p:nvSpPr>
          <p:spPr>
            <a:xfrm>
              <a:off x="8606798" y="5657803"/>
              <a:ext cx="86031" cy="106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SWAZILAND</a:t>
              </a:r>
            </a:p>
          </p:txBody>
        </p:sp>
        <p:sp>
          <p:nvSpPr>
            <p:cNvPr id="172" name="tx172"/>
            <p:cNvSpPr/>
            <p:nvPr/>
          </p:nvSpPr>
          <p:spPr>
            <a:xfrm>
              <a:off x="6418823" y="5059312"/>
              <a:ext cx="522202" cy="881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3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36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SWEDEN</a:t>
              </a:r>
            </a:p>
          </p:txBody>
        </p:sp>
        <p:sp>
          <p:nvSpPr>
            <p:cNvPr id="173" name="tx173"/>
            <p:cNvSpPr/>
            <p:nvPr/>
          </p:nvSpPr>
          <p:spPr>
            <a:xfrm>
              <a:off x="6971618" y="5716836"/>
              <a:ext cx="373238" cy="379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4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SWITZERLAND</a:t>
              </a:r>
            </a:p>
          </p:txBody>
        </p:sp>
        <p:sp>
          <p:nvSpPr>
            <p:cNvPr id="174" name="tx174"/>
            <p:cNvSpPr/>
            <p:nvPr/>
          </p:nvSpPr>
          <p:spPr>
            <a:xfrm>
              <a:off x="8707686" y="5648251"/>
              <a:ext cx="120078" cy="291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0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SYRIA</a:t>
              </a:r>
            </a:p>
          </p:txBody>
        </p:sp>
        <p:sp>
          <p:nvSpPr>
            <p:cNvPr id="175" name="tx175"/>
            <p:cNvSpPr/>
            <p:nvPr/>
          </p:nvSpPr>
          <p:spPr>
            <a:xfrm>
              <a:off x="8516380" y="4301661"/>
              <a:ext cx="298108" cy="417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45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45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THAILAND</a:t>
              </a:r>
            </a:p>
          </p:txBody>
        </p:sp>
        <p:sp>
          <p:nvSpPr>
            <p:cNvPr id="176" name="tx176"/>
            <p:cNvSpPr/>
            <p:nvPr/>
          </p:nvSpPr>
          <p:spPr>
            <a:xfrm>
              <a:off x="8589762" y="5774268"/>
              <a:ext cx="159407" cy="29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1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TUNISIA</a:t>
              </a:r>
            </a:p>
          </p:txBody>
        </p:sp>
        <p:sp>
          <p:nvSpPr>
            <p:cNvPr id="177" name="tx177"/>
            <p:cNvSpPr/>
            <p:nvPr/>
          </p:nvSpPr>
          <p:spPr>
            <a:xfrm>
              <a:off x="7373250" y="5055535"/>
              <a:ext cx="328243" cy="581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2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28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TURKEY</a:t>
              </a:r>
            </a:p>
          </p:txBody>
        </p:sp>
        <p:sp>
          <p:nvSpPr>
            <p:cNvPr id="178" name="tx178"/>
            <p:cNvSpPr/>
            <p:nvPr/>
          </p:nvSpPr>
          <p:spPr>
            <a:xfrm>
              <a:off x="8203516" y="4255670"/>
              <a:ext cx="238536" cy="446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48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483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 ARAB</a:t>
              </a:r>
            </a:p>
          </p:txBody>
        </p:sp>
        <p:sp>
          <p:nvSpPr>
            <p:cNvPr id="179" name="tx179"/>
            <p:cNvSpPr/>
            <p:nvPr/>
          </p:nvSpPr>
          <p:spPr>
            <a:xfrm>
              <a:off x="8164309" y="4343223"/>
              <a:ext cx="316950" cy="454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48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483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EMIRATES</a:t>
              </a:r>
            </a:p>
          </p:txBody>
        </p:sp>
        <p:sp>
          <p:nvSpPr>
            <p:cNvPr id="180" name="tx180"/>
            <p:cNvSpPr/>
            <p:nvPr/>
          </p:nvSpPr>
          <p:spPr>
            <a:xfrm>
              <a:off x="8599938" y="5885608"/>
              <a:ext cx="139055" cy="23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UGANDA</a:t>
              </a:r>
            </a:p>
          </p:txBody>
        </p:sp>
        <p:sp>
          <p:nvSpPr>
            <p:cNvPr id="181" name="tx181"/>
            <p:cNvSpPr/>
            <p:nvPr/>
          </p:nvSpPr>
          <p:spPr>
            <a:xfrm>
              <a:off x="8746152" y="5837388"/>
              <a:ext cx="82450" cy="120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URUGUAY</a:t>
              </a:r>
            </a:p>
          </p:txBody>
        </p:sp>
        <p:sp>
          <p:nvSpPr>
            <p:cNvPr id="182" name="tx182"/>
            <p:cNvSpPr/>
            <p:nvPr/>
          </p:nvSpPr>
          <p:spPr>
            <a:xfrm>
              <a:off x="3105314" y="3262994"/>
              <a:ext cx="294952" cy="1034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USA</a:t>
              </a:r>
            </a:p>
          </p:txBody>
        </p:sp>
        <p:sp>
          <p:nvSpPr>
            <p:cNvPr id="183" name="tx183"/>
            <p:cNvSpPr/>
            <p:nvPr/>
          </p:nvSpPr>
          <p:spPr>
            <a:xfrm>
              <a:off x="8667008" y="5205484"/>
              <a:ext cx="156864" cy="26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7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VATICAN</a:t>
              </a:r>
            </a:p>
          </p:txBody>
        </p:sp>
        <p:sp>
          <p:nvSpPr>
            <p:cNvPr id="184" name="tx184"/>
            <p:cNvSpPr/>
            <p:nvPr/>
          </p:nvSpPr>
          <p:spPr>
            <a:xfrm>
              <a:off x="8285672" y="4683359"/>
              <a:ext cx="297742" cy="473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2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VIETNAM</a:t>
              </a:r>
            </a:p>
          </p:txBody>
        </p:sp>
        <p:sp>
          <p:nvSpPr>
            <p:cNvPr id="185" name="tx185"/>
            <p:cNvSpPr/>
            <p:nvPr/>
          </p:nvSpPr>
          <p:spPr>
            <a:xfrm>
              <a:off x="7367960" y="5416870"/>
              <a:ext cx="338825" cy="695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38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WALES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2021-01-04T10:43:26Z</dcterms:modified>
</cp:coreProperties>
</file>