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886200" y="1691482"/>
            <a:ext cx="7315200" cy="7315200"/>
            <a:chOff x="3886200" y="1691482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454732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803349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151967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80423" y="844624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80423" y="818367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80423" y="792110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80423" y="765852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80423" y="739595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80423" y="713338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80423" y="687081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80423" y="660824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80423" y="634567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80423" y="608309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80423" y="582052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80423" y="555795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80423" y="529538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80423" y="503281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0423" y="477024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0423" y="450766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0423" y="424509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280423" y="398252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280423" y="371995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80423" y="345738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280423" y="319481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80423" y="293223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280423" y="266966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80423" y="240709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280423" y="214452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80423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629041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977658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280423" y="2026367"/>
              <a:ext cx="671704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280423" y="2288939"/>
              <a:ext cx="563668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280423" y="2551510"/>
              <a:ext cx="516695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280423" y="2814082"/>
              <a:ext cx="455631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280423" y="3076654"/>
              <a:ext cx="441540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280423" y="3339225"/>
              <a:ext cx="427448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280423" y="3601797"/>
              <a:ext cx="4133567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280423" y="3864369"/>
              <a:ext cx="342898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280423" y="4126940"/>
              <a:ext cx="342898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280423" y="4389512"/>
              <a:ext cx="305320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280423" y="4652084"/>
              <a:ext cx="281834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280423" y="4914655"/>
              <a:ext cx="258347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280423" y="5177227"/>
              <a:ext cx="2536507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280423" y="5439799"/>
              <a:ext cx="2536507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280423" y="5702370"/>
              <a:ext cx="230164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280423" y="5964942"/>
              <a:ext cx="230164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280423" y="6227514"/>
              <a:ext cx="225467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280423" y="6490085"/>
              <a:ext cx="225467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280423" y="6752657"/>
              <a:ext cx="2207700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280423" y="7015229"/>
              <a:ext cx="197283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280423" y="7277800"/>
              <a:ext cx="178494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280423" y="7540372"/>
              <a:ext cx="1597060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280423" y="7802944"/>
              <a:ext cx="1550087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280423" y="8065515"/>
              <a:ext cx="145614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280423" y="8328087"/>
              <a:ext cx="131522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9206231" y="2087506"/>
              <a:ext cx="165619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FRONTIERS IN MICROBIOLOGY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878773" y="2350130"/>
              <a:ext cx="90328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FOOD FUNCTION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644127" y="2612649"/>
              <a:ext cx="16682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FISH SHELLFISH IMMUNOLOGY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141515" y="2875221"/>
              <a:ext cx="56018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PLOS ONE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976732" y="3137792"/>
              <a:ext cx="158404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DAIRY SCIENCE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806020" y="3400417"/>
              <a:ext cx="261384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APPLIED MICROBIOLOGY AND BIOTECHNOLOGY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424097" y="3662936"/>
              <a:ext cx="185484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FUNCTIONAL FOODS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6737291" y="3919103"/>
              <a:ext cx="837068" cy="867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AQUACULTURE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417951" y="4188079"/>
              <a:ext cx="11564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SCIENTIFIC REPORTS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468671" y="4466170"/>
              <a:ext cx="236109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WORLD JOURNAL OF GASTROENTEROLOGY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233810" y="4728742"/>
              <a:ext cx="282482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AGRICULTURAL AND FOOD CHEMISTRY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998948" y="4991314"/>
              <a:ext cx="238522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PROBIOTICS AND ANTIMICROBIAL PROTEINS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951976" y="5253938"/>
              <a:ext cx="62031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NUTRIENTS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951976" y="5516457"/>
              <a:ext cx="102402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POULTRY SCIENCE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717114" y="5779029"/>
              <a:ext cx="154191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FOOD SCIENCE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717114" y="6041600"/>
              <a:ext cx="213215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LWT FOOD SCIENCE AND TECHNOLOGY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670141" y="6299461"/>
              <a:ext cx="1451663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AQUACULTURE RESEARCH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6670141" y="6566744"/>
              <a:ext cx="205408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APPLIED MICROBIOLOGY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623169" y="6829368"/>
              <a:ext cx="53000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MEDICINE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388307" y="7091887"/>
              <a:ext cx="124088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BENEFICIAL MICROBES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200418" y="7354459"/>
              <a:ext cx="337320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INTERNATIONAL JOURNAL OF BIOLOGICAL MACROMOLECULES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012528" y="7617030"/>
              <a:ext cx="296356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GASTROENTEROLOGY AND HEPATOLOGY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965556" y="7879602"/>
              <a:ext cx="303560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THE SCIENCE OF FOOD AND AGRICULTURE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871611" y="8142174"/>
              <a:ext cx="28732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INTERNATIONAL JOURNAL OF MOLECULAR SCIENCES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730694" y="8404745"/>
              <a:ext cx="291555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ASIAN AUSTRALASIAN JOURNAL OF ANIMAL SCIENCES</a:t>
              </a:r>
            </a:p>
          </p:txBody>
        </p:sp>
        <p:sp>
          <p:nvSpPr>
            <p:cNvPr id="87" name="rc87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4121317" y="840455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121317" y="814334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121317" y="787940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121317" y="761820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121317" y="7355630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121317" y="70916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121317" y="682906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121317" y="656649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121317" y="630534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121317" y="604140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121317" y="57788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121317" y="55176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121317" y="525369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121317" y="499248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121317" y="472991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121317" y="4465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183473" y="420335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183473" y="394078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183473" y="3681046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183473" y="341569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183473" y="3154538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183473" y="289191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4183473" y="26279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183473" y="236676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183473" y="210419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3" name="pl113"/>
            <p:cNvSpPr/>
            <p:nvPr/>
          </p:nvSpPr>
          <p:spPr>
            <a:xfrm>
              <a:off x="4245628" y="84462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245628" y="81836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245628" y="79211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4245628" y="76585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245628" y="73959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245628" y="71333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245628" y="6870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245628" y="6608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245628" y="6345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245628" y="60830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245628" y="58205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245628" y="55579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245628" y="52953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245628" y="5032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245628" y="4770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245628" y="45076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245628" y="4245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245628" y="3982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245628" y="37199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245628" y="34573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245628" y="3194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245628" y="29322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245628" y="26696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245628" y="2407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245628" y="21445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280423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6629041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8977658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1"/>
            <p:cNvSpPr/>
            <p:nvPr/>
          </p:nvSpPr>
          <p:spPr>
            <a:xfrm>
              <a:off x="4249345" y="866472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6566885" y="866472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8884425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7480946" y="8804721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4280423" y="1756977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2021-01-04T10:43:31Z</dcterms:modified>
</cp:coreProperties>
</file>