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971800" y="777082"/>
            <a:ext cx="9144000" cy="9144000"/>
            <a:chOff x="2971800" y="777082"/>
            <a:chExt cx="9144000" cy="9144000"/>
          </a:xfrm>
        </p:grpSpPr>
        <p:sp>
          <p:nvSpPr>
            <p:cNvPr id="3" name="rc3"/>
            <p:cNvSpPr/>
            <p:nvPr/>
          </p:nvSpPr>
          <p:spPr>
            <a:xfrm>
              <a:off x="2971800" y="777081"/>
              <a:ext cx="9144000" cy="9143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971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60200" y="20431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460200" y="1813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60200" y="15846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60200" y="13553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60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0200" y="19285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60200" y="1699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60200" y="14699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2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60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48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36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24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12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99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87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75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88374" y="1668687"/>
              <a:ext cx="169044" cy="489134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76201" y="13324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64028" y="1699258"/>
              <a:ext cx="169044" cy="45856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51856" y="1355336"/>
              <a:ext cx="169044" cy="80248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39683" y="1867398"/>
              <a:ext cx="169044" cy="29042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27510" y="2104323"/>
              <a:ext cx="169044" cy="534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615337" y="2142536"/>
              <a:ext cx="169044" cy="1528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60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60200" y="32679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460200" y="30959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460200" y="292401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60200" y="27520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60200" y="25800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460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460200" y="31819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60200" y="30099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60200" y="28380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60200" y="266607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60200" y="24941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572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60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948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36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24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12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699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7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75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88374" y="2927458"/>
              <a:ext cx="169044" cy="42646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76201" y="2700469"/>
              <a:ext cx="169044" cy="653452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64028" y="2638563"/>
              <a:ext cx="169044" cy="71535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51856" y="25285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39683" y="3078784"/>
              <a:ext cx="169044" cy="275137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27510" y="3347043"/>
              <a:ext cx="169044" cy="687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5337" y="3340165"/>
              <a:ext cx="169044" cy="137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03165" y="3347043"/>
              <a:ext cx="169044" cy="687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0992" y="3347043"/>
              <a:ext cx="169044" cy="687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60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460200" y="444786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460200" y="42435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460200" y="4039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460200" y="38349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460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460200" y="43457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460200" y="414140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460200" y="39370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60200" y="3732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572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760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948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36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24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512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99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887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75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8374" y="4214953"/>
              <a:ext cx="169044" cy="33506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676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64028" y="3912574"/>
              <a:ext cx="169044" cy="63744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051856" y="3863539"/>
              <a:ext cx="169044" cy="68648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9683" y="4182263"/>
              <a:ext cx="169044" cy="36775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27510" y="4525505"/>
              <a:ext cx="169044" cy="2451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803165" y="4541850"/>
              <a:ext cx="169044" cy="817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990992" y="4541850"/>
              <a:ext cx="169044" cy="817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60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60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156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3460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156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3460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4156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572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760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48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36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24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512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699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87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75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2700000">
              <a:off x="3279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419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3554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3742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3930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4118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4305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4493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4729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335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273258" y="188679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273258" y="16575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273258" y="14282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3425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425405" y="1928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25405" y="1699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425405" y="1469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335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273258" y="31402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273258" y="2968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73258" y="279771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211103" y="26243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211103" y="24524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3425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425405" y="3181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425405" y="3009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425405" y="2838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425405" y="2666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25405" y="2494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335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273258" y="43040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273258" y="40997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73258" y="389676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211103" y="369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3425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425405" y="4345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425405" y="4141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425405" y="3937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425405" y="3732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460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5257800" y="777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746200" y="2056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746200" y="18528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746200" y="164956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746200" y="14462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746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746200" y="19545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746200" y="175121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746200" y="154791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746200" y="13446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858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046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234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422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610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6798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985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173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361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5774374" y="1954518"/>
              <a:ext cx="169044" cy="203303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62201" y="1824403"/>
              <a:ext cx="169044" cy="33341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150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337856" y="1564174"/>
              <a:ext cx="169044" cy="59364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6525683" y="1921989"/>
              <a:ext cx="169044" cy="23583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6713510" y="2133425"/>
              <a:ext cx="169044" cy="243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901337" y="2149689"/>
              <a:ext cx="169044" cy="8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089165" y="2153756"/>
              <a:ext cx="169044" cy="406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746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746200" y="32441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746200" y="302463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746200" y="28051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746200" y="25855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746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746200" y="31343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746200" y="29148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746200" y="269534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858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046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234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422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610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798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985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173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361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5774374" y="3178302"/>
              <a:ext cx="169044" cy="17561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962201" y="2954386"/>
              <a:ext cx="169044" cy="399535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150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6337856" y="2726080"/>
              <a:ext cx="169044" cy="62784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525683" y="2923653"/>
              <a:ext cx="169044" cy="4302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6713510" y="3226597"/>
              <a:ext cx="169044" cy="12732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6901337" y="3323188"/>
              <a:ext cx="169044" cy="30733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089165" y="3349531"/>
              <a:ext cx="169044" cy="439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276992" y="3349531"/>
              <a:ext cx="169044" cy="4390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5746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746200" y="44047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746200" y="411406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746200" y="38234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746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746200" y="42593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746200" y="39687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58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046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234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6422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610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98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985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173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7361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5774374" y="4230319"/>
              <a:ext cx="169044" cy="319702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5962201" y="4050123"/>
              <a:ext cx="169044" cy="499898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6150028" y="3782736"/>
              <a:ext cx="169044" cy="76728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6337856" y="3724608"/>
              <a:ext cx="169044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6525683" y="3997808"/>
              <a:ext cx="169044" cy="5522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6713510" y="4457018"/>
              <a:ext cx="169044" cy="930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6901337" y="4515145"/>
              <a:ext cx="169044" cy="3487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7089165" y="4538396"/>
              <a:ext cx="169044" cy="11625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7276992" y="4526771"/>
              <a:ext cx="169044" cy="23251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5746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746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6442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30" name="rc230"/>
            <p:cNvSpPr/>
            <p:nvPr/>
          </p:nvSpPr>
          <p:spPr>
            <a:xfrm>
              <a:off x="5746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6442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5746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442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34" name="pl234"/>
            <p:cNvSpPr/>
            <p:nvPr/>
          </p:nvSpPr>
          <p:spPr>
            <a:xfrm>
              <a:off x="5858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046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234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6422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10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798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985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173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361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5565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5705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5840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6028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6216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6404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591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779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7015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621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5559258" y="19128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497103" y="1709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5497103" y="15062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5497103" y="13029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57" name="pl257"/>
            <p:cNvSpPr/>
            <p:nvPr/>
          </p:nvSpPr>
          <p:spPr>
            <a:xfrm>
              <a:off x="5711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711405" y="1954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711405" y="17512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711405" y="1547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711405" y="1344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5621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559258" y="30927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497103" y="28731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5497103" y="26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5711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711405" y="3134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5711405" y="2914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711405" y="2695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>
              <a:off x="5621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5559258" y="4217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5497103" y="39270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3" name="pl273"/>
            <p:cNvSpPr/>
            <p:nvPr/>
          </p:nvSpPr>
          <p:spPr>
            <a:xfrm>
              <a:off x="5711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5711405" y="425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5711405" y="3968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5746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7543800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032200" y="20528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8032200" y="18430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8032200" y="1633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8032200" y="142334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8032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8032200" y="19479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8032200" y="173812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8032200" y="152826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8032200" y="131841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817620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841620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65620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896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913620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937620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961621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8068200" y="13324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8308201" y="1437333"/>
              <a:ext cx="216001" cy="72048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8548203" y="1640189"/>
              <a:ext cx="216001" cy="5176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8788204" y="1919991"/>
              <a:ext cx="216001" cy="2378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9028206" y="2052896"/>
              <a:ext cx="216001" cy="1049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9268207" y="2108856"/>
              <a:ext cx="216001" cy="4896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9508209" y="2150827"/>
              <a:ext cx="216001" cy="699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032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8032200" y="324700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8032200" y="30331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8032200" y="28193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8032200" y="26054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8032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8032200" y="31400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8032200" y="29262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8032200" y="27124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8032200" y="2498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817620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841620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865620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8896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913620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937620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961621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8068200" y="2528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8308201" y="2827881"/>
              <a:ext cx="216001" cy="52604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8548203" y="2892032"/>
              <a:ext cx="216001" cy="4618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8788204" y="3114423"/>
              <a:ext cx="216001" cy="23949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9028206" y="3311154"/>
              <a:ext cx="216001" cy="4276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9268207" y="3336815"/>
              <a:ext cx="216001" cy="1710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9508209" y="3349645"/>
              <a:ext cx="216001" cy="427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032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8032200" y="44488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8032200" y="424656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8032200" y="404425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8032200" y="38419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8032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8032200" y="4347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032200" y="414540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032200" y="39431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032200" y="374079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817620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841620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865620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8896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913620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937620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961621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8068200" y="3724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8308201" y="4044254"/>
              <a:ext cx="216001" cy="50576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8548203" y="4242515"/>
              <a:ext cx="216001" cy="30750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8788204" y="4339622"/>
              <a:ext cx="216001" cy="21039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9028206" y="4424591"/>
              <a:ext cx="216001" cy="12543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9268207" y="4533837"/>
              <a:ext cx="216001" cy="1618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9508209" y="4545976"/>
              <a:ext cx="216001" cy="404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8032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8032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8728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355" name="rc355"/>
            <p:cNvSpPr/>
            <p:nvPr/>
          </p:nvSpPr>
          <p:spPr>
            <a:xfrm>
              <a:off x="8032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8728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357" name="rc357"/>
            <p:cNvSpPr/>
            <p:nvPr/>
          </p:nvSpPr>
          <p:spPr>
            <a:xfrm>
              <a:off x="8032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8728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359" name="pl359"/>
            <p:cNvSpPr/>
            <p:nvPr/>
          </p:nvSpPr>
          <p:spPr>
            <a:xfrm>
              <a:off x="817620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841620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865620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8896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913620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937620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961621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tx366"/>
            <p:cNvSpPr/>
            <p:nvPr/>
          </p:nvSpPr>
          <p:spPr>
            <a:xfrm rot="-2700000">
              <a:off x="7883146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367" name="tx367"/>
            <p:cNvSpPr/>
            <p:nvPr/>
          </p:nvSpPr>
          <p:spPr>
            <a:xfrm rot="-2700000">
              <a:off x="8075311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368" name="tx368"/>
            <p:cNvSpPr/>
            <p:nvPr/>
          </p:nvSpPr>
          <p:spPr>
            <a:xfrm rot="-2700000">
              <a:off x="8262260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369" name="tx369"/>
            <p:cNvSpPr/>
            <p:nvPr/>
          </p:nvSpPr>
          <p:spPr>
            <a:xfrm rot="-2700000">
              <a:off x="8502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370" name="tx370"/>
            <p:cNvSpPr/>
            <p:nvPr/>
          </p:nvSpPr>
          <p:spPr>
            <a:xfrm rot="-2700000">
              <a:off x="8742263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2700000">
              <a:off x="8982245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372" name="tx372"/>
            <p:cNvSpPr/>
            <p:nvPr/>
          </p:nvSpPr>
          <p:spPr>
            <a:xfrm rot="-2700000">
              <a:off x="922224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7907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845258" y="190622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845258" y="16964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845258" y="14865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783103" y="1276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78" name="pl378"/>
            <p:cNvSpPr/>
            <p:nvPr/>
          </p:nvSpPr>
          <p:spPr>
            <a:xfrm>
              <a:off x="7997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7997405" y="1947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7997405" y="1738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7997405" y="15282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7997405" y="1318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7907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7845258" y="3098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783103" y="28845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783103" y="26707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783103" y="24568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88" name="pl388"/>
            <p:cNvSpPr/>
            <p:nvPr/>
          </p:nvSpPr>
          <p:spPr>
            <a:xfrm>
              <a:off x="7997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7997405" y="3140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7997405" y="292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7997405" y="2712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7997405" y="2498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tx393"/>
            <p:cNvSpPr/>
            <p:nvPr/>
          </p:nvSpPr>
          <p:spPr>
            <a:xfrm>
              <a:off x="7907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845258" y="4306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783103" y="41037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783103" y="39014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7783103" y="3699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98" name="pl398"/>
            <p:cNvSpPr/>
            <p:nvPr/>
          </p:nvSpPr>
          <p:spPr>
            <a:xfrm>
              <a:off x="7997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7997405" y="434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7997405" y="4145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7997405" y="3943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7997405" y="3740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tx403"/>
            <p:cNvSpPr/>
            <p:nvPr/>
          </p:nvSpPr>
          <p:spPr>
            <a:xfrm>
              <a:off x="8032200" y="861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404" name="rc404"/>
            <p:cNvSpPr/>
            <p:nvPr/>
          </p:nvSpPr>
          <p:spPr>
            <a:xfrm>
              <a:off x="9829799" y="777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10318200" y="200089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10318200" y="168705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10318200" y="13732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10318200" y="2157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10318200" y="1843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10318200" y="15301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10430896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10618723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10806551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10994378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11182205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11370032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11557860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11745687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11933514" y="1291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10346374" y="2073083"/>
              <a:ext cx="169044" cy="84738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10534201" y="1784345"/>
              <a:ext cx="169044" cy="373476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10722028" y="13324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10909856" y="1649392"/>
              <a:ext cx="169044" cy="50842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11097683" y="2007176"/>
              <a:ext cx="169044" cy="1506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11285510" y="2132714"/>
              <a:ext cx="169044" cy="2510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10318200" y="1291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10318200" y="32622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10318200" y="307878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10318200" y="2895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10318200" y="271193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10318200" y="252850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10318200" y="3353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10318200" y="31704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10318200" y="29870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10318200" y="280364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10318200" y="262022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10430896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10618723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10806551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10994378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11182205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11370032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11557860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1745687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1933514" y="2487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10346374" y="3196176"/>
              <a:ext cx="169044" cy="157745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10534201" y="2737613"/>
              <a:ext cx="169044" cy="616309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10722028" y="2528508"/>
              <a:ext cx="169044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10909856" y="2594541"/>
              <a:ext cx="169044" cy="75938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11097683" y="3009082"/>
              <a:ext cx="169044" cy="34483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11285510" y="3144817"/>
              <a:ext cx="169044" cy="2091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11848992" y="3350253"/>
              <a:ext cx="169044" cy="366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10318200" y="2487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10318200" y="44202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10318200" y="41606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10318200" y="390111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10318200" y="4550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10318200" y="42904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10318200" y="40308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10318200" y="3771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10430896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10618723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10806551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10994378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11182205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11370032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11557860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11745687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11933514" y="3683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10346374" y="4269693"/>
              <a:ext cx="169044" cy="280329"/>
            </a:xfrm>
            <a:prstGeom prst="rect">
              <a:avLst/>
            </a:prstGeom>
            <a:solidFill>
              <a:srgbClr val="67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10534201" y="3724608"/>
              <a:ext cx="169044" cy="825413"/>
            </a:xfrm>
            <a:prstGeom prst="rect">
              <a:avLst/>
            </a:prstGeom>
            <a:solidFill>
              <a:srgbClr val="A50F1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10722028" y="3729799"/>
              <a:ext cx="169044" cy="82022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10909856" y="3994555"/>
              <a:ext cx="169044" cy="55546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11097683" y="4124337"/>
              <a:ext cx="169044" cy="42568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11285510" y="4441005"/>
              <a:ext cx="169044" cy="10901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11473337" y="4544831"/>
              <a:ext cx="169044" cy="519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11661165" y="4539639"/>
              <a:ext cx="169044" cy="1038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11848992" y="4529257"/>
              <a:ext cx="169044" cy="2076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10318200" y="3683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10318200" y="3464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tx484"/>
            <p:cNvSpPr/>
            <p:nvPr/>
          </p:nvSpPr>
          <p:spPr>
            <a:xfrm>
              <a:off x="11014565" y="3544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485" name="rc485"/>
            <p:cNvSpPr/>
            <p:nvPr/>
          </p:nvSpPr>
          <p:spPr>
            <a:xfrm>
              <a:off x="10318200" y="2268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tx486"/>
            <p:cNvSpPr/>
            <p:nvPr/>
          </p:nvSpPr>
          <p:spPr>
            <a:xfrm>
              <a:off x="11014565" y="2348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487" name="rc487"/>
            <p:cNvSpPr/>
            <p:nvPr/>
          </p:nvSpPr>
          <p:spPr>
            <a:xfrm>
              <a:off x="10318200" y="1072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tx488"/>
            <p:cNvSpPr/>
            <p:nvPr/>
          </p:nvSpPr>
          <p:spPr>
            <a:xfrm>
              <a:off x="11014565" y="1152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489" name="pl489"/>
            <p:cNvSpPr/>
            <p:nvPr/>
          </p:nvSpPr>
          <p:spPr>
            <a:xfrm>
              <a:off x="10430896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10618723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10806551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10994378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11182205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11370032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11557860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11745687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11933514" y="4591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 rot="-2700000">
              <a:off x="10137841" y="4773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499" name="tx499"/>
            <p:cNvSpPr/>
            <p:nvPr/>
          </p:nvSpPr>
          <p:spPr>
            <a:xfrm rot="-2700000">
              <a:off x="10277832" y="4793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500" name="tx500"/>
            <p:cNvSpPr/>
            <p:nvPr/>
          </p:nvSpPr>
          <p:spPr>
            <a:xfrm rot="-2700000">
              <a:off x="10412607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501" name="tx501"/>
            <p:cNvSpPr/>
            <p:nvPr/>
          </p:nvSpPr>
          <p:spPr>
            <a:xfrm rot="-2700000">
              <a:off x="10600434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502" name="tx502"/>
            <p:cNvSpPr/>
            <p:nvPr/>
          </p:nvSpPr>
          <p:spPr>
            <a:xfrm rot="-2700000">
              <a:off x="10788261" y="4815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503" name="tx503"/>
            <p:cNvSpPr/>
            <p:nvPr/>
          </p:nvSpPr>
          <p:spPr>
            <a:xfrm rot="-2700000">
              <a:off x="10976069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504" name="tx504"/>
            <p:cNvSpPr/>
            <p:nvPr/>
          </p:nvSpPr>
          <p:spPr>
            <a:xfrm rot="-2700000">
              <a:off x="11163896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505" name="tx505"/>
            <p:cNvSpPr/>
            <p:nvPr/>
          </p:nvSpPr>
          <p:spPr>
            <a:xfrm rot="-2700000">
              <a:off x="11351724" y="4815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506" name="tx506"/>
            <p:cNvSpPr/>
            <p:nvPr/>
          </p:nvSpPr>
          <p:spPr>
            <a:xfrm rot="-2700000">
              <a:off x="11587406" y="4795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10193414" y="2116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10069103" y="18022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10069103" y="14884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0" name="pl510"/>
            <p:cNvSpPr/>
            <p:nvPr/>
          </p:nvSpPr>
          <p:spPr>
            <a:xfrm>
              <a:off x="10283405" y="2157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10283405" y="1843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10283405" y="15301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tx513"/>
            <p:cNvSpPr/>
            <p:nvPr/>
          </p:nvSpPr>
          <p:spPr>
            <a:xfrm>
              <a:off x="10193414" y="3312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4" name="tx514"/>
            <p:cNvSpPr/>
            <p:nvPr/>
          </p:nvSpPr>
          <p:spPr>
            <a:xfrm>
              <a:off x="10131258" y="3128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15" name="tx515"/>
            <p:cNvSpPr/>
            <p:nvPr/>
          </p:nvSpPr>
          <p:spPr>
            <a:xfrm>
              <a:off x="10069103" y="2945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6" name="tx516"/>
            <p:cNvSpPr/>
            <p:nvPr/>
          </p:nvSpPr>
          <p:spPr>
            <a:xfrm>
              <a:off x="10069103" y="276195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7" name="tx517"/>
            <p:cNvSpPr/>
            <p:nvPr/>
          </p:nvSpPr>
          <p:spPr>
            <a:xfrm>
              <a:off x="10069103" y="25785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18" name="pl518"/>
            <p:cNvSpPr/>
            <p:nvPr/>
          </p:nvSpPr>
          <p:spPr>
            <a:xfrm>
              <a:off x="10283405" y="335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10283405" y="3170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10283405" y="2987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10283405" y="2803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10283405" y="2620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tx523"/>
            <p:cNvSpPr/>
            <p:nvPr/>
          </p:nvSpPr>
          <p:spPr>
            <a:xfrm>
              <a:off x="10193414" y="4508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10131258" y="42487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10069103" y="39892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10069103" y="37296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27" name="pl527"/>
            <p:cNvSpPr/>
            <p:nvPr/>
          </p:nvSpPr>
          <p:spPr>
            <a:xfrm>
              <a:off x="10283405" y="4550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10283405" y="4290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10283405" y="4030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10283405" y="377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tx531"/>
            <p:cNvSpPr/>
            <p:nvPr/>
          </p:nvSpPr>
          <p:spPr>
            <a:xfrm>
              <a:off x="10318200" y="861895"/>
              <a:ext cx="100583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532" name="rc532"/>
            <p:cNvSpPr/>
            <p:nvPr/>
          </p:nvSpPr>
          <p:spPr>
            <a:xfrm>
              <a:off x="2971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3460200" y="662586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3460200" y="641795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3460200" y="62100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3460200" y="600212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3460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3460200" y="65219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3460200" y="631399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3460200" y="610608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3460200" y="589817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3604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3844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4084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4324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4564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4804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5044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3496200" y="6318154"/>
              <a:ext cx="216001" cy="41166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3736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3976203" y="6199644"/>
              <a:ext cx="216001" cy="53017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4216204" y="6613390"/>
              <a:ext cx="216001" cy="11643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4456206" y="6696556"/>
              <a:ext cx="216001" cy="3326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4696207" y="6719426"/>
              <a:ext cx="216001" cy="103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3460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3460200" y="783697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3460200" y="7659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3460200" y="74811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3460200" y="730330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3460200" y="71254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3460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4"/>
            <p:cNvSpPr/>
            <p:nvPr/>
          </p:nvSpPr>
          <p:spPr>
            <a:xfrm>
              <a:off x="3460200" y="77480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3460200" y="75701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3460200" y="739224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3460200" y="721435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3604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3844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4084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4324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4564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4804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5044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3496200" y="7509657"/>
              <a:ext cx="216001" cy="41626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3736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3976203" y="7401144"/>
              <a:ext cx="216001" cy="52477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4216204" y="7783609"/>
              <a:ext cx="216001" cy="142312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4456206" y="7892123"/>
              <a:ext cx="216001" cy="3379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4696207" y="7917027"/>
              <a:ext cx="216001" cy="889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60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3460200" y="901935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3460200" y="881403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3460200" y="860870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3460200" y="840337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3460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3460200" y="89166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3460200" y="871136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3460200" y="850604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1"/>
            <p:cNvSpPr/>
            <p:nvPr/>
          </p:nvSpPr>
          <p:spPr>
            <a:xfrm>
              <a:off x="3460200" y="830071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3604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3844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4084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5"/>
            <p:cNvSpPr/>
            <p:nvPr/>
          </p:nvSpPr>
          <p:spPr>
            <a:xfrm>
              <a:off x="4324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6"/>
            <p:cNvSpPr/>
            <p:nvPr/>
          </p:nvSpPr>
          <p:spPr>
            <a:xfrm>
              <a:off x="4564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7"/>
            <p:cNvSpPr/>
            <p:nvPr/>
          </p:nvSpPr>
          <p:spPr>
            <a:xfrm>
              <a:off x="4804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8"/>
            <p:cNvSpPr/>
            <p:nvPr/>
          </p:nvSpPr>
          <p:spPr>
            <a:xfrm>
              <a:off x="5044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3496200" y="8600492"/>
              <a:ext cx="216001" cy="52153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3736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3976203" y="8662090"/>
              <a:ext cx="216001" cy="459932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4216204" y="8939281"/>
              <a:ext cx="216001" cy="18274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4456206" y="9095329"/>
              <a:ext cx="216001" cy="2669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4696207" y="9117915"/>
              <a:ext cx="216001" cy="410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4936209" y="9119969"/>
              <a:ext cx="216001" cy="205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3460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3460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tx608"/>
            <p:cNvSpPr/>
            <p:nvPr/>
          </p:nvSpPr>
          <p:spPr>
            <a:xfrm>
              <a:off x="4156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609" name="rc609"/>
            <p:cNvSpPr/>
            <p:nvPr/>
          </p:nvSpPr>
          <p:spPr>
            <a:xfrm>
              <a:off x="3460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tx610"/>
            <p:cNvSpPr/>
            <p:nvPr/>
          </p:nvSpPr>
          <p:spPr>
            <a:xfrm>
              <a:off x="4156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611" name="rc611"/>
            <p:cNvSpPr/>
            <p:nvPr/>
          </p:nvSpPr>
          <p:spPr>
            <a:xfrm>
              <a:off x="3460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tx612"/>
            <p:cNvSpPr/>
            <p:nvPr/>
          </p:nvSpPr>
          <p:spPr>
            <a:xfrm>
              <a:off x="4156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613" name="pl613"/>
            <p:cNvSpPr/>
            <p:nvPr/>
          </p:nvSpPr>
          <p:spPr>
            <a:xfrm>
              <a:off x="3604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3844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4084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4324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4564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4804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9"/>
            <p:cNvSpPr/>
            <p:nvPr/>
          </p:nvSpPr>
          <p:spPr>
            <a:xfrm>
              <a:off x="5044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20"/>
            <p:cNvSpPr/>
            <p:nvPr/>
          </p:nvSpPr>
          <p:spPr>
            <a:xfrm rot="-2700000">
              <a:off x="3311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621" name="tx621"/>
            <p:cNvSpPr/>
            <p:nvPr/>
          </p:nvSpPr>
          <p:spPr>
            <a:xfrm rot="-2700000">
              <a:off x="3503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622" name="tx622"/>
            <p:cNvSpPr/>
            <p:nvPr/>
          </p:nvSpPr>
          <p:spPr>
            <a:xfrm rot="-2700000">
              <a:off x="3690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623" name="tx623"/>
            <p:cNvSpPr/>
            <p:nvPr/>
          </p:nvSpPr>
          <p:spPr>
            <a:xfrm rot="-2700000">
              <a:off x="3930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624" name="tx624"/>
            <p:cNvSpPr/>
            <p:nvPr/>
          </p:nvSpPr>
          <p:spPr>
            <a:xfrm rot="-2700000">
              <a:off x="4170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2700000">
              <a:off x="4410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2700000">
              <a:off x="4650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627" name="tx627"/>
            <p:cNvSpPr/>
            <p:nvPr/>
          </p:nvSpPr>
          <p:spPr>
            <a:xfrm>
              <a:off x="3335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8" name="tx628"/>
            <p:cNvSpPr/>
            <p:nvPr/>
          </p:nvSpPr>
          <p:spPr>
            <a:xfrm>
              <a:off x="3211103" y="64802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3211103" y="62723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3211103" y="606433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31" name="tx631"/>
            <p:cNvSpPr/>
            <p:nvPr/>
          </p:nvSpPr>
          <p:spPr>
            <a:xfrm>
              <a:off x="3211103" y="58564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32" name="pl632"/>
            <p:cNvSpPr/>
            <p:nvPr/>
          </p:nvSpPr>
          <p:spPr>
            <a:xfrm>
              <a:off x="3425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3425405" y="65219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3425405" y="6313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3425405" y="6106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3425405" y="58981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tx637"/>
            <p:cNvSpPr/>
            <p:nvPr/>
          </p:nvSpPr>
          <p:spPr>
            <a:xfrm>
              <a:off x="3335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38" name="tx638"/>
            <p:cNvSpPr/>
            <p:nvPr/>
          </p:nvSpPr>
          <p:spPr>
            <a:xfrm>
              <a:off x="3211103" y="77063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3211103" y="75284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3211103" y="735050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3211103" y="71726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42" name="pl642"/>
            <p:cNvSpPr/>
            <p:nvPr/>
          </p:nvSpPr>
          <p:spPr>
            <a:xfrm>
              <a:off x="3425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3"/>
            <p:cNvSpPr/>
            <p:nvPr/>
          </p:nvSpPr>
          <p:spPr>
            <a:xfrm>
              <a:off x="3425405" y="77480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4"/>
            <p:cNvSpPr/>
            <p:nvPr/>
          </p:nvSpPr>
          <p:spPr>
            <a:xfrm>
              <a:off x="3425405" y="75701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5"/>
            <p:cNvSpPr/>
            <p:nvPr/>
          </p:nvSpPr>
          <p:spPr>
            <a:xfrm>
              <a:off x="3425405" y="7392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6"/>
            <p:cNvSpPr/>
            <p:nvPr/>
          </p:nvSpPr>
          <p:spPr>
            <a:xfrm>
              <a:off x="3425405" y="7214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tx647"/>
            <p:cNvSpPr/>
            <p:nvPr/>
          </p:nvSpPr>
          <p:spPr>
            <a:xfrm>
              <a:off x="3335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3211103" y="88750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3211103" y="86696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3211103" y="846429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3211103" y="82590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2" name="pl652"/>
            <p:cNvSpPr/>
            <p:nvPr/>
          </p:nvSpPr>
          <p:spPr>
            <a:xfrm>
              <a:off x="3425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3"/>
            <p:cNvSpPr/>
            <p:nvPr/>
          </p:nvSpPr>
          <p:spPr>
            <a:xfrm>
              <a:off x="3425405" y="89166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4"/>
            <p:cNvSpPr/>
            <p:nvPr/>
          </p:nvSpPr>
          <p:spPr>
            <a:xfrm>
              <a:off x="3425405" y="8711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5"/>
            <p:cNvSpPr/>
            <p:nvPr/>
          </p:nvSpPr>
          <p:spPr>
            <a:xfrm>
              <a:off x="3425405" y="8506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6"/>
            <p:cNvSpPr/>
            <p:nvPr/>
          </p:nvSpPr>
          <p:spPr>
            <a:xfrm>
              <a:off x="3425405" y="8300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tx657"/>
            <p:cNvSpPr/>
            <p:nvPr/>
          </p:nvSpPr>
          <p:spPr>
            <a:xfrm>
              <a:off x="3460200" y="5433895"/>
              <a:ext cx="62864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658" name="rc658"/>
            <p:cNvSpPr/>
            <p:nvPr/>
          </p:nvSpPr>
          <p:spPr>
            <a:xfrm>
              <a:off x="5257800" y="5349081"/>
              <a:ext cx="22859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5746200" y="656733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5746200" y="624237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5746200" y="59174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5746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5746200" y="64048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5"/>
            <p:cNvSpPr/>
            <p:nvPr/>
          </p:nvSpPr>
          <p:spPr>
            <a:xfrm>
              <a:off x="5746200" y="607988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5890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6130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6370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9"/>
            <p:cNvSpPr/>
            <p:nvPr/>
          </p:nvSpPr>
          <p:spPr>
            <a:xfrm>
              <a:off x="6610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70"/>
            <p:cNvSpPr/>
            <p:nvPr/>
          </p:nvSpPr>
          <p:spPr>
            <a:xfrm>
              <a:off x="6850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1"/>
            <p:cNvSpPr/>
            <p:nvPr/>
          </p:nvSpPr>
          <p:spPr>
            <a:xfrm>
              <a:off x="7090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2"/>
            <p:cNvSpPr/>
            <p:nvPr/>
          </p:nvSpPr>
          <p:spPr>
            <a:xfrm>
              <a:off x="7330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5782200" y="5949903"/>
              <a:ext cx="216001" cy="77991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6022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6262203" y="6333363"/>
              <a:ext cx="216001" cy="3964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6502204" y="6495846"/>
              <a:ext cx="216001" cy="23397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6742206" y="6606335"/>
              <a:ext cx="216001" cy="12348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6982207" y="6710324"/>
              <a:ext cx="216001" cy="1949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5746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l681"/>
            <p:cNvSpPr/>
            <p:nvPr/>
          </p:nvSpPr>
          <p:spPr>
            <a:xfrm>
              <a:off x="5746200" y="777852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2"/>
            <p:cNvSpPr/>
            <p:nvPr/>
          </p:nvSpPr>
          <p:spPr>
            <a:xfrm>
              <a:off x="5746200" y="748373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3"/>
            <p:cNvSpPr/>
            <p:nvPr/>
          </p:nvSpPr>
          <p:spPr>
            <a:xfrm>
              <a:off x="5746200" y="718894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4"/>
            <p:cNvSpPr/>
            <p:nvPr/>
          </p:nvSpPr>
          <p:spPr>
            <a:xfrm>
              <a:off x="5746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5"/>
            <p:cNvSpPr/>
            <p:nvPr/>
          </p:nvSpPr>
          <p:spPr>
            <a:xfrm>
              <a:off x="5746200" y="763113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6"/>
            <p:cNvSpPr/>
            <p:nvPr/>
          </p:nvSpPr>
          <p:spPr>
            <a:xfrm>
              <a:off x="5746200" y="733634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7"/>
            <p:cNvSpPr/>
            <p:nvPr/>
          </p:nvSpPr>
          <p:spPr>
            <a:xfrm>
              <a:off x="5890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8"/>
            <p:cNvSpPr/>
            <p:nvPr/>
          </p:nvSpPr>
          <p:spPr>
            <a:xfrm>
              <a:off x="6130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9"/>
            <p:cNvSpPr/>
            <p:nvPr/>
          </p:nvSpPr>
          <p:spPr>
            <a:xfrm>
              <a:off x="6370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0"/>
            <p:cNvSpPr/>
            <p:nvPr/>
          </p:nvSpPr>
          <p:spPr>
            <a:xfrm>
              <a:off x="6610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1"/>
            <p:cNvSpPr/>
            <p:nvPr/>
          </p:nvSpPr>
          <p:spPr>
            <a:xfrm>
              <a:off x="6850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2"/>
            <p:cNvSpPr/>
            <p:nvPr/>
          </p:nvSpPr>
          <p:spPr>
            <a:xfrm>
              <a:off x="7090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3"/>
            <p:cNvSpPr/>
            <p:nvPr/>
          </p:nvSpPr>
          <p:spPr>
            <a:xfrm>
              <a:off x="7330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5782200" y="71005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6022201" y="7289174"/>
              <a:ext cx="216001" cy="63674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6262203" y="7377611"/>
              <a:ext cx="216001" cy="54831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6502204" y="7589860"/>
              <a:ext cx="216001" cy="3360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6742206" y="7831589"/>
              <a:ext cx="216001" cy="9433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6982207" y="7920026"/>
              <a:ext cx="216001" cy="589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5746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l702"/>
            <p:cNvSpPr/>
            <p:nvPr/>
          </p:nvSpPr>
          <p:spPr>
            <a:xfrm>
              <a:off x="5746200" y="898995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3"/>
            <p:cNvSpPr/>
            <p:nvPr/>
          </p:nvSpPr>
          <p:spPr>
            <a:xfrm>
              <a:off x="5746200" y="87258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4"/>
            <p:cNvSpPr/>
            <p:nvPr/>
          </p:nvSpPr>
          <p:spPr>
            <a:xfrm>
              <a:off x="5746200" y="846169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5"/>
            <p:cNvSpPr/>
            <p:nvPr/>
          </p:nvSpPr>
          <p:spPr>
            <a:xfrm>
              <a:off x="5746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6"/>
            <p:cNvSpPr/>
            <p:nvPr/>
          </p:nvSpPr>
          <p:spPr>
            <a:xfrm>
              <a:off x="5746200" y="88578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7"/>
            <p:cNvSpPr/>
            <p:nvPr/>
          </p:nvSpPr>
          <p:spPr>
            <a:xfrm>
              <a:off x="5746200" y="859375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8"/>
            <p:cNvSpPr/>
            <p:nvPr/>
          </p:nvSpPr>
          <p:spPr>
            <a:xfrm>
              <a:off x="5746200" y="832962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5890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6130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6370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6610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6850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7090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7330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5782200" y="8448484"/>
              <a:ext cx="216001" cy="67353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6022201" y="82966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6262203" y="8606964"/>
              <a:ext cx="216001" cy="51505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6502204" y="8831476"/>
              <a:ext cx="216001" cy="29054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6742206" y="8950336"/>
              <a:ext cx="216001" cy="17168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7222209" y="9115419"/>
              <a:ext cx="216001" cy="660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5746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5746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4"/>
            <p:cNvSpPr/>
            <p:nvPr/>
          </p:nvSpPr>
          <p:spPr>
            <a:xfrm>
              <a:off x="6442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725" name="rc725"/>
            <p:cNvSpPr/>
            <p:nvPr/>
          </p:nvSpPr>
          <p:spPr>
            <a:xfrm>
              <a:off x="5746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6442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727" name="rc727"/>
            <p:cNvSpPr/>
            <p:nvPr/>
          </p:nvSpPr>
          <p:spPr>
            <a:xfrm>
              <a:off x="5746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8"/>
            <p:cNvSpPr/>
            <p:nvPr/>
          </p:nvSpPr>
          <p:spPr>
            <a:xfrm>
              <a:off x="6442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729" name="pl729"/>
            <p:cNvSpPr/>
            <p:nvPr/>
          </p:nvSpPr>
          <p:spPr>
            <a:xfrm>
              <a:off x="5890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130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370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610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3"/>
            <p:cNvSpPr/>
            <p:nvPr/>
          </p:nvSpPr>
          <p:spPr>
            <a:xfrm>
              <a:off x="6850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90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330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6"/>
            <p:cNvSpPr/>
            <p:nvPr/>
          </p:nvSpPr>
          <p:spPr>
            <a:xfrm rot="-2700000">
              <a:off x="5597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737" name="tx737"/>
            <p:cNvSpPr/>
            <p:nvPr/>
          </p:nvSpPr>
          <p:spPr>
            <a:xfrm rot="-2700000">
              <a:off x="5789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738" name="tx738"/>
            <p:cNvSpPr/>
            <p:nvPr/>
          </p:nvSpPr>
          <p:spPr>
            <a:xfrm rot="-2700000">
              <a:off x="5976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739" name="tx739"/>
            <p:cNvSpPr/>
            <p:nvPr/>
          </p:nvSpPr>
          <p:spPr>
            <a:xfrm rot="-2700000">
              <a:off x="6216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740" name="tx740"/>
            <p:cNvSpPr/>
            <p:nvPr/>
          </p:nvSpPr>
          <p:spPr>
            <a:xfrm rot="-2700000">
              <a:off x="6456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741" name="tx741"/>
            <p:cNvSpPr/>
            <p:nvPr/>
          </p:nvSpPr>
          <p:spPr>
            <a:xfrm rot="-2700000">
              <a:off x="6696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742" name="tx742"/>
            <p:cNvSpPr/>
            <p:nvPr/>
          </p:nvSpPr>
          <p:spPr>
            <a:xfrm rot="-2700000">
              <a:off x="6984102" y="9367594"/>
              <a:ext cx="4379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400元以上</a:t>
              </a:r>
            </a:p>
          </p:txBody>
        </p:sp>
        <p:sp>
          <p:nvSpPr>
            <p:cNvPr id="743" name="tx743"/>
            <p:cNvSpPr/>
            <p:nvPr/>
          </p:nvSpPr>
          <p:spPr>
            <a:xfrm>
              <a:off x="5621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5559258" y="63631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5497103" y="60381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46" name="pl746"/>
            <p:cNvSpPr/>
            <p:nvPr/>
          </p:nvSpPr>
          <p:spPr>
            <a:xfrm>
              <a:off x="5711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5711405" y="64048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5711405" y="6079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tx749"/>
            <p:cNvSpPr/>
            <p:nvPr/>
          </p:nvSpPr>
          <p:spPr>
            <a:xfrm>
              <a:off x="5621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5559258" y="75894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5497103" y="7294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2" name="pl752"/>
            <p:cNvSpPr/>
            <p:nvPr/>
          </p:nvSpPr>
          <p:spPr>
            <a:xfrm>
              <a:off x="5711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5711405" y="7631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5711405" y="7336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5"/>
            <p:cNvSpPr/>
            <p:nvPr/>
          </p:nvSpPr>
          <p:spPr>
            <a:xfrm>
              <a:off x="5621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5559258" y="8816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5559258" y="855206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5497103" y="82879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59" name="pl759"/>
            <p:cNvSpPr/>
            <p:nvPr/>
          </p:nvSpPr>
          <p:spPr>
            <a:xfrm>
              <a:off x="5711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711405" y="8857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711405" y="8593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711405" y="83296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3"/>
            <p:cNvSpPr/>
            <p:nvPr/>
          </p:nvSpPr>
          <p:spPr>
            <a:xfrm>
              <a:off x="5746200" y="5433895"/>
              <a:ext cx="50291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764" name="rc764"/>
            <p:cNvSpPr/>
            <p:nvPr/>
          </p:nvSpPr>
          <p:spPr>
            <a:xfrm>
              <a:off x="7543800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l766"/>
            <p:cNvSpPr/>
            <p:nvPr/>
          </p:nvSpPr>
          <p:spPr>
            <a:xfrm>
              <a:off x="8032200" y="663871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7"/>
            <p:cNvSpPr/>
            <p:nvPr/>
          </p:nvSpPr>
          <p:spPr>
            <a:xfrm>
              <a:off x="8032200" y="645650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8"/>
            <p:cNvSpPr/>
            <p:nvPr/>
          </p:nvSpPr>
          <p:spPr>
            <a:xfrm>
              <a:off x="8032200" y="627429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9"/>
            <p:cNvSpPr/>
            <p:nvPr/>
          </p:nvSpPr>
          <p:spPr>
            <a:xfrm>
              <a:off x="8032200" y="609208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70"/>
            <p:cNvSpPr/>
            <p:nvPr/>
          </p:nvSpPr>
          <p:spPr>
            <a:xfrm>
              <a:off x="8032200" y="590987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1"/>
            <p:cNvSpPr/>
            <p:nvPr/>
          </p:nvSpPr>
          <p:spPr>
            <a:xfrm>
              <a:off x="8032200" y="67298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2"/>
            <p:cNvSpPr/>
            <p:nvPr/>
          </p:nvSpPr>
          <p:spPr>
            <a:xfrm>
              <a:off x="8032200" y="654761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8032200" y="636540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8032200" y="618319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8032200" y="60009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8176201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841620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8656204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8896205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0"/>
            <p:cNvSpPr/>
            <p:nvPr/>
          </p:nvSpPr>
          <p:spPr>
            <a:xfrm>
              <a:off x="913620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1"/>
            <p:cNvSpPr/>
            <p:nvPr/>
          </p:nvSpPr>
          <p:spPr>
            <a:xfrm>
              <a:off x="937620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2"/>
            <p:cNvSpPr/>
            <p:nvPr/>
          </p:nvSpPr>
          <p:spPr>
            <a:xfrm>
              <a:off x="9616210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8068200" y="6409131"/>
              <a:ext cx="216001" cy="32069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8308201" y="59044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8548203" y="6556722"/>
              <a:ext cx="216001" cy="17310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8788204" y="6647827"/>
              <a:ext cx="216001" cy="8199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9028206" y="6713423"/>
              <a:ext cx="216001" cy="16398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8032200" y="58631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l790"/>
            <p:cNvSpPr/>
            <p:nvPr/>
          </p:nvSpPr>
          <p:spPr>
            <a:xfrm>
              <a:off x="8032200" y="781927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1"/>
            <p:cNvSpPr/>
            <p:nvPr/>
          </p:nvSpPr>
          <p:spPr>
            <a:xfrm>
              <a:off x="8032200" y="7605994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2"/>
            <p:cNvSpPr/>
            <p:nvPr/>
          </p:nvSpPr>
          <p:spPr>
            <a:xfrm>
              <a:off x="8032200" y="7392709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3"/>
            <p:cNvSpPr/>
            <p:nvPr/>
          </p:nvSpPr>
          <p:spPr>
            <a:xfrm>
              <a:off x="8032200" y="717942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4"/>
            <p:cNvSpPr/>
            <p:nvPr/>
          </p:nvSpPr>
          <p:spPr>
            <a:xfrm>
              <a:off x="8032200" y="79259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5"/>
            <p:cNvSpPr/>
            <p:nvPr/>
          </p:nvSpPr>
          <p:spPr>
            <a:xfrm>
              <a:off x="8032200" y="771263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6"/>
            <p:cNvSpPr/>
            <p:nvPr/>
          </p:nvSpPr>
          <p:spPr>
            <a:xfrm>
              <a:off x="8032200" y="749935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7"/>
            <p:cNvSpPr/>
            <p:nvPr/>
          </p:nvSpPr>
          <p:spPr>
            <a:xfrm>
              <a:off x="8032200" y="7286066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8"/>
            <p:cNvSpPr/>
            <p:nvPr/>
          </p:nvSpPr>
          <p:spPr>
            <a:xfrm>
              <a:off x="8032200" y="707278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9"/>
            <p:cNvSpPr/>
            <p:nvPr/>
          </p:nvSpPr>
          <p:spPr>
            <a:xfrm>
              <a:off x="8176201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800"/>
            <p:cNvSpPr/>
            <p:nvPr/>
          </p:nvSpPr>
          <p:spPr>
            <a:xfrm>
              <a:off x="841620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1"/>
            <p:cNvSpPr/>
            <p:nvPr/>
          </p:nvSpPr>
          <p:spPr>
            <a:xfrm>
              <a:off x="8656204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2"/>
            <p:cNvSpPr/>
            <p:nvPr/>
          </p:nvSpPr>
          <p:spPr>
            <a:xfrm>
              <a:off x="8896205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3"/>
            <p:cNvSpPr/>
            <p:nvPr/>
          </p:nvSpPr>
          <p:spPr>
            <a:xfrm>
              <a:off x="913620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4"/>
            <p:cNvSpPr/>
            <p:nvPr/>
          </p:nvSpPr>
          <p:spPr>
            <a:xfrm>
              <a:off x="937620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5"/>
            <p:cNvSpPr/>
            <p:nvPr/>
          </p:nvSpPr>
          <p:spPr>
            <a:xfrm>
              <a:off x="9616210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rc806"/>
            <p:cNvSpPr/>
            <p:nvPr/>
          </p:nvSpPr>
          <p:spPr>
            <a:xfrm>
              <a:off x="8068200" y="7121836"/>
              <a:ext cx="216001" cy="80408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7"/>
            <p:cNvSpPr/>
            <p:nvPr/>
          </p:nvSpPr>
          <p:spPr>
            <a:xfrm>
              <a:off x="8308201" y="7100508"/>
              <a:ext cx="216001" cy="825413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8"/>
            <p:cNvSpPr/>
            <p:nvPr/>
          </p:nvSpPr>
          <p:spPr>
            <a:xfrm>
              <a:off x="8548203" y="7706238"/>
              <a:ext cx="216001" cy="2196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9"/>
            <p:cNvSpPr/>
            <p:nvPr/>
          </p:nvSpPr>
          <p:spPr>
            <a:xfrm>
              <a:off x="8788204" y="7810748"/>
              <a:ext cx="216001" cy="11517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0"/>
            <p:cNvSpPr/>
            <p:nvPr/>
          </p:nvSpPr>
          <p:spPr>
            <a:xfrm>
              <a:off x="9028206" y="7896062"/>
              <a:ext cx="216001" cy="298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1"/>
            <p:cNvSpPr/>
            <p:nvPr/>
          </p:nvSpPr>
          <p:spPr>
            <a:xfrm>
              <a:off x="9268207" y="7923789"/>
              <a:ext cx="216001" cy="213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2"/>
            <p:cNvSpPr/>
            <p:nvPr/>
          </p:nvSpPr>
          <p:spPr>
            <a:xfrm>
              <a:off x="8032200" y="70592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rc813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l814"/>
            <p:cNvSpPr/>
            <p:nvPr/>
          </p:nvSpPr>
          <p:spPr>
            <a:xfrm>
              <a:off x="8032200" y="901078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5"/>
            <p:cNvSpPr/>
            <p:nvPr/>
          </p:nvSpPr>
          <p:spPr>
            <a:xfrm>
              <a:off x="8032200" y="8788297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6"/>
            <p:cNvSpPr/>
            <p:nvPr/>
          </p:nvSpPr>
          <p:spPr>
            <a:xfrm>
              <a:off x="8032200" y="8565813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8032200" y="8343330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8032200" y="9122022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8032200" y="8899538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8032200" y="8677055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8032200" y="8454571"/>
              <a:ext cx="1728010" cy="0"/>
            </a:xfrm>
            <a:custGeom>
              <a:avLst/>
              <a:pathLst>
                <a:path w="1728010" h="0">
                  <a:moveTo>
                    <a:pt x="0" y="0"/>
                  </a:moveTo>
                  <a:lnTo>
                    <a:pt x="1728010" y="0"/>
                  </a:lnTo>
                  <a:lnTo>
                    <a:pt x="1728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8176201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841620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8656204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8896205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913620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937620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9616210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rc829"/>
            <p:cNvSpPr/>
            <p:nvPr/>
          </p:nvSpPr>
          <p:spPr>
            <a:xfrm>
              <a:off x="8068200" y="8296608"/>
              <a:ext cx="216001" cy="82541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30"/>
            <p:cNvSpPr/>
            <p:nvPr/>
          </p:nvSpPr>
          <p:spPr>
            <a:xfrm>
              <a:off x="8308201" y="8338880"/>
              <a:ext cx="216001" cy="783141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rc831"/>
            <p:cNvSpPr/>
            <p:nvPr/>
          </p:nvSpPr>
          <p:spPr>
            <a:xfrm>
              <a:off x="8548203" y="8870616"/>
              <a:ext cx="216001" cy="25140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rc832"/>
            <p:cNvSpPr/>
            <p:nvPr/>
          </p:nvSpPr>
          <p:spPr>
            <a:xfrm>
              <a:off x="8788204" y="9035253"/>
              <a:ext cx="216001" cy="86768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rc833"/>
            <p:cNvSpPr/>
            <p:nvPr/>
          </p:nvSpPr>
          <p:spPr>
            <a:xfrm>
              <a:off x="9028206" y="9093099"/>
              <a:ext cx="216001" cy="2892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rc834"/>
            <p:cNvSpPr/>
            <p:nvPr/>
          </p:nvSpPr>
          <p:spPr>
            <a:xfrm>
              <a:off x="9268207" y="9115347"/>
              <a:ext cx="216001" cy="667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rc835"/>
            <p:cNvSpPr/>
            <p:nvPr/>
          </p:nvSpPr>
          <p:spPr>
            <a:xfrm>
              <a:off x="9508209" y="9119797"/>
              <a:ext cx="216001" cy="2224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rc836"/>
            <p:cNvSpPr/>
            <p:nvPr/>
          </p:nvSpPr>
          <p:spPr>
            <a:xfrm>
              <a:off x="8032200" y="8255337"/>
              <a:ext cx="1728010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rc837"/>
            <p:cNvSpPr/>
            <p:nvPr/>
          </p:nvSpPr>
          <p:spPr>
            <a:xfrm>
              <a:off x="8032200" y="8036782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tx838"/>
            <p:cNvSpPr/>
            <p:nvPr/>
          </p:nvSpPr>
          <p:spPr>
            <a:xfrm>
              <a:off x="8728565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839" name="rc839"/>
            <p:cNvSpPr/>
            <p:nvPr/>
          </p:nvSpPr>
          <p:spPr>
            <a:xfrm>
              <a:off x="8032200" y="68406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tx840"/>
            <p:cNvSpPr/>
            <p:nvPr/>
          </p:nvSpPr>
          <p:spPr>
            <a:xfrm>
              <a:off x="8728565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841" name="rc841"/>
            <p:cNvSpPr/>
            <p:nvPr/>
          </p:nvSpPr>
          <p:spPr>
            <a:xfrm>
              <a:off x="8032200" y="5644581"/>
              <a:ext cx="1728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tx842"/>
            <p:cNvSpPr/>
            <p:nvPr/>
          </p:nvSpPr>
          <p:spPr>
            <a:xfrm>
              <a:off x="8728565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843" name="pl843"/>
            <p:cNvSpPr/>
            <p:nvPr/>
          </p:nvSpPr>
          <p:spPr>
            <a:xfrm>
              <a:off x="8176201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841620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8656204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8896205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913620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937620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9616210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tx850"/>
            <p:cNvSpPr/>
            <p:nvPr/>
          </p:nvSpPr>
          <p:spPr>
            <a:xfrm rot="-2700000">
              <a:off x="7883146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851" name="tx851"/>
            <p:cNvSpPr/>
            <p:nvPr/>
          </p:nvSpPr>
          <p:spPr>
            <a:xfrm rot="-2700000">
              <a:off x="8075311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852" name="tx852"/>
            <p:cNvSpPr/>
            <p:nvPr/>
          </p:nvSpPr>
          <p:spPr>
            <a:xfrm rot="-2700000">
              <a:off x="8262260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853" name="tx853"/>
            <p:cNvSpPr/>
            <p:nvPr/>
          </p:nvSpPr>
          <p:spPr>
            <a:xfrm rot="-2700000">
              <a:off x="8502261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854" name="tx854"/>
            <p:cNvSpPr/>
            <p:nvPr/>
          </p:nvSpPr>
          <p:spPr>
            <a:xfrm rot="-2700000">
              <a:off x="874226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855" name="tx855"/>
            <p:cNvSpPr/>
            <p:nvPr/>
          </p:nvSpPr>
          <p:spPr>
            <a:xfrm rot="-2700000">
              <a:off x="8982245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856" name="tx856"/>
            <p:cNvSpPr/>
            <p:nvPr/>
          </p:nvSpPr>
          <p:spPr>
            <a:xfrm rot="-2700000">
              <a:off x="9222246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350-400元</a:t>
              </a:r>
            </a:p>
          </p:txBody>
        </p:sp>
        <p:sp>
          <p:nvSpPr>
            <p:cNvPr id="857" name="tx857"/>
            <p:cNvSpPr/>
            <p:nvPr/>
          </p:nvSpPr>
          <p:spPr>
            <a:xfrm>
              <a:off x="7907414" y="66881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8" name="tx858"/>
            <p:cNvSpPr/>
            <p:nvPr/>
          </p:nvSpPr>
          <p:spPr>
            <a:xfrm>
              <a:off x="7783103" y="65059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9" name="tx859"/>
            <p:cNvSpPr/>
            <p:nvPr/>
          </p:nvSpPr>
          <p:spPr>
            <a:xfrm>
              <a:off x="7783103" y="63237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7783103" y="61414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7783103" y="59592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2" name="pl862"/>
            <p:cNvSpPr/>
            <p:nvPr/>
          </p:nvSpPr>
          <p:spPr>
            <a:xfrm>
              <a:off x="7997405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7997405" y="6547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7997405" y="636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997405" y="61831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7997405" y="60009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7"/>
            <p:cNvSpPr/>
            <p:nvPr/>
          </p:nvSpPr>
          <p:spPr>
            <a:xfrm>
              <a:off x="7907414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8" name="tx868"/>
            <p:cNvSpPr/>
            <p:nvPr/>
          </p:nvSpPr>
          <p:spPr>
            <a:xfrm>
              <a:off x="7783103" y="76709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9" name="tx869"/>
            <p:cNvSpPr/>
            <p:nvPr/>
          </p:nvSpPr>
          <p:spPr>
            <a:xfrm>
              <a:off x="7783103" y="74576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70" name="tx870"/>
            <p:cNvSpPr/>
            <p:nvPr/>
          </p:nvSpPr>
          <p:spPr>
            <a:xfrm>
              <a:off x="7783103" y="724432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71" name="tx871"/>
            <p:cNvSpPr/>
            <p:nvPr/>
          </p:nvSpPr>
          <p:spPr>
            <a:xfrm>
              <a:off x="7783103" y="7031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72" name="pl872"/>
            <p:cNvSpPr/>
            <p:nvPr/>
          </p:nvSpPr>
          <p:spPr>
            <a:xfrm>
              <a:off x="7997405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7997405" y="7712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7997405" y="7499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7997405" y="7286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7997405" y="7072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tx877"/>
            <p:cNvSpPr/>
            <p:nvPr/>
          </p:nvSpPr>
          <p:spPr>
            <a:xfrm>
              <a:off x="7907414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8" name="tx878"/>
            <p:cNvSpPr/>
            <p:nvPr/>
          </p:nvSpPr>
          <p:spPr>
            <a:xfrm>
              <a:off x="7783103" y="88578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9" name="tx879"/>
            <p:cNvSpPr/>
            <p:nvPr/>
          </p:nvSpPr>
          <p:spPr>
            <a:xfrm>
              <a:off x="7783103" y="86353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80" name="tx880"/>
            <p:cNvSpPr/>
            <p:nvPr/>
          </p:nvSpPr>
          <p:spPr>
            <a:xfrm>
              <a:off x="7783103" y="841282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81" name="pl881"/>
            <p:cNvSpPr/>
            <p:nvPr/>
          </p:nvSpPr>
          <p:spPr>
            <a:xfrm>
              <a:off x="7997405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2"/>
            <p:cNvSpPr/>
            <p:nvPr/>
          </p:nvSpPr>
          <p:spPr>
            <a:xfrm>
              <a:off x="7997405" y="8899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3"/>
            <p:cNvSpPr/>
            <p:nvPr/>
          </p:nvSpPr>
          <p:spPr>
            <a:xfrm>
              <a:off x="7997405" y="8677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4"/>
            <p:cNvSpPr/>
            <p:nvPr/>
          </p:nvSpPr>
          <p:spPr>
            <a:xfrm>
              <a:off x="7997405" y="8454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tx885"/>
            <p:cNvSpPr/>
            <p:nvPr/>
          </p:nvSpPr>
          <p:spPr>
            <a:xfrm>
              <a:off x="8032200" y="5433895"/>
              <a:ext cx="25145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886" name="rc886"/>
            <p:cNvSpPr/>
            <p:nvPr/>
          </p:nvSpPr>
          <p:spPr>
            <a:xfrm>
              <a:off x="9829799" y="5349081"/>
              <a:ext cx="22860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rc887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l888"/>
            <p:cNvSpPr/>
            <p:nvPr/>
          </p:nvSpPr>
          <p:spPr>
            <a:xfrm>
              <a:off x="10286424" y="661518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9"/>
            <p:cNvSpPr/>
            <p:nvPr/>
          </p:nvSpPr>
          <p:spPr>
            <a:xfrm>
              <a:off x="10286424" y="638589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0"/>
            <p:cNvSpPr/>
            <p:nvPr/>
          </p:nvSpPr>
          <p:spPr>
            <a:xfrm>
              <a:off x="10286424" y="615661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1"/>
            <p:cNvSpPr/>
            <p:nvPr/>
          </p:nvSpPr>
          <p:spPr>
            <a:xfrm>
              <a:off x="10286424" y="592733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2"/>
            <p:cNvSpPr/>
            <p:nvPr/>
          </p:nvSpPr>
          <p:spPr>
            <a:xfrm>
              <a:off x="10286424" y="67298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3"/>
            <p:cNvSpPr/>
            <p:nvPr/>
          </p:nvSpPr>
          <p:spPr>
            <a:xfrm>
              <a:off x="10286424" y="650054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4"/>
            <p:cNvSpPr/>
            <p:nvPr/>
          </p:nvSpPr>
          <p:spPr>
            <a:xfrm>
              <a:off x="10286424" y="627125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10286424" y="604197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6"/>
            <p:cNvSpPr/>
            <p:nvPr/>
          </p:nvSpPr>
          <p:spPr>
            <a:xfrm>
              <a:off x="1043307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10677488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10921903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1116631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1141073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11655147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11899562" y="58631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rc903"/>
            <p:cNvSpPr/>
            <p:nvPr/>
          </p:nvSpPr>
          <p:spPr>
            <a:xfrm>
              <a:off x="10323087" y="6546396"/>
              <a:ext cx="219973" cy="1834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4"/>
            <p:cNvSpPr/>
            <p:nvPr/>
          </p:nvSpPr>
          <p:spPr>
            <a:xfrm>
              <a:off x="10567501" y="6546396"/>
              <a:ext cx="219973" cy="183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5"/>
            <p:cNvSpPr/>
            <p:nvPr/>
          </p:nvSpPr>
          <p:spPr>
            <a:xfrm>
              <a:off x="10811916" y="59044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6"/>
            <p:cNvSpPr/>
            <p:nvPr/>
          </p:nvSpPr>
          <p:spPr>
            <a:xfrm>
              <a:off x="11056331" y="6362971"/>
              <a:ext cx="219973" cy="36685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7"/>
            <p:cNvSpPr/>
            <p:nvPr/>
          </p:nvSpPr>
          <p:spPr>
            <a:xfrm>
              <a:off x="11300745" y="6362971"/>
              <a:ext cx="219973" cy="36685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8"/>
            <p:cNvSpPr/>
            <p:nvPr/>
          </p:nvSpPr>
          <p:spPr>
            <a:xfrm>
              <a:off x="11545160" y="6638109"/>
              <a:ext cx="219973" cy="9171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09"/>
            <p:cNvSpPr/>
            <p:nvPr/>
          </p:nvSpPr>
          <p:spPr>
            <a:xfrm>
              <a:off x="11789575" y="6454684"/>
              <a:ext cx="219973" cy="2751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0"/>
            <p:cNvSpPr/>
            <p:nvPr/>
          </p:nvSpPr>
          <p:spPr>
            <a:xfrm>
              <a:off x="10286424" y="58631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1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10286424" y="780085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10286424" y="755073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10286424" y="7300608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10286424" y="79259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10286424" y="767579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10286424" y="74256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10286424" y="71755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1043307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10677488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10921903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1116631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1141073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11655147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11899562" y="70592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10323087" y="7600759"/>
              <a:ext cx="219973" cy="32516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rc927"/>
            <p:cNvSpPr/>
            <p:nvPr/>
          </p:nvSpPr>
          <p:spPr>
            <a:xfrm>
              <a:off x="10567501" y="7850884"/>
              <a:ext cx="219973" cy="7503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10811916" y="7100508"/>
              <a:ext cx="219973" cy="82541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rc929"/>
            <p:cNvSpPr/>
            <p:nvPr/>
          </p:nvSpPr>
          <p:spPr>
            <a:xfrm>
              <a:off x="11056331" y="7400658"/>
              <a:ext cx="219973" cy="52526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11300745" y="7850884"/>
              <a:ext cx="219973" cy="7503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rc931"/>
            <p:cNvSpPr/>
            <p:nvPr/>
          </p:nvSpPr>
          <p:spPr>
            <a:xfrm>
              <a:off x="11545160" y="7875897"/>
              <a:ext cx="219973" cy="50025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11789575" y="7850884"/>
              <a:ext cx="219973" cy="75037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rc933"/>
            <p:cNvSpPr/>
            <p:nvPr/>
          </p:nvSpPr>
          <p:spPr>
            <a:xfrm>
              <a:off x="10286424" y="70592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l935"/>
            <p:cNvSpPr/>
            <p:nvPr/>
          </p:nvSpPr>
          <p:spPr>
            <a:xfrm>
              <a:off x="10286424" y="9032303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6"/>
            <p:cNvSpPr/>
            <p:nvPr/>
          </p:nvSpPr>
          <p:spPr>
            <a:xfrm>
              <a:off x="10286424" y="8852865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10286424" y="8673427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8"/>
            <p:cNvSpPr/>
            <p:nvPr/>
          </p:nvSpPr>
          <p:spPr>
            <a:xfrm>
              <a:off x="10286424" y="8493990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9"/>
            <p:cNvSpPr/>
            <p:nvPr/>
          </p:nvSpPr>
          <p:spPr>
            <a:xfrm>
              <a:off x="10286424" y="831455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40"/>
            <p:cNvSpPr/>
            <p:nvPr/>
          </p:nvSpPr>
          <p:spPr>
            <a:xfrm>
              <a:off x="10286424" y="9122022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1"/>
            <p:cNvSpPr/>
            <p:nvPr/>
          </p:nvSpPr>
          <p:spPr>
            <a:xfrm>
              <a:off x="10286424" y="8942584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10286424" y="8763146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10286424" y="8583709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10286424" y="8404271"/>
              <a:ext cx="1759786" cy="0"/>
            </a:xfrm>
            <a:custGeom>
              <a:avLst/>
              <a:pathLst>
                <a:path w="1759786" h="0">
                  <a:moveTo>
                    <a:pt x="0" y="0"/>
                  </a:moveTo>
                  <a:lnTo>
                    <a:pt x="1759786" y="0"/>
                  </a:lnTo>
                  <a:lnTo>
                    <a:pt x="17597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5"/>
            <p:cNvSpPr/>
            <p:nvPr/>
          </p:nvSpPr>
          <p:spPr>
            <a:xfrm>
              <a:off x="1043307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6"/>
            <p:cNvSpPr/>
            <p:nvPr/>
          </p:nvSpPr>
          <p:spPr>
            <a:xfrm>
              <a:off x="10677488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7"/>
            <p:cNvSpPr/>
            <p:nvPr/>
          </p:nvSpPr>
          <p:spPr>
            <a:xfrm>
              <a:off x="10921903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8"/>
            <p:cNvSpPr/>
            <p:nvPr/>
          </p:nvSpPr>
          <p:spPr>
            <a:xfrm>
              <a:off x="1116631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9"/>
            <p:cNvSpPr/>
            <p:nvPr/>
          </p:nvSpPr>
          <p:spPr>
            <a:xfrm>
              <a:off x="1141073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50"/>
            <p:cNvSpPr/>
            <p:nvPr/>
          </p:nvSpPr>
          <p:spPr>
            <a:xfrm>
              <a:off x="11655147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1"/>
            <p:cNvSpPr/>
            <p:nvPr/>
          </p:nvSpPr>
          <p:spPr>
            <a:xfrm>
              <a:off x="11899562" y="8255337"/>
              <a:ext cx="0" cy="907955"/>
            </a:xfrm>
            <a:custGeom>
              <a:avLst/>
              <a:pathLst>
                <a:path w="0" h="907955">
                  <a:moveTo>
                    <a:pt x="0" y="9079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rc952"/>
            <p:cNvSpPr/>
            <p:nvPr/>
          </p:nvSpPr>
          <p:spPr>
            <a:xfrm>
              <a:off x="10323087" y="8834921"/>
              <a:ext cx="219973" cy="287100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rc953"/>
            <p:cNvSpPr/>
            <p:nvPr/>
          </p:nvSpPr>
          <p:spPr>
            <a:xfrm>
              <a:off x="10567501" y="9086134"/>
              <a:ext cx="219973" cy="3588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rc954"/>
            <p:cNvSpPr/>
            <p:nvPr/>
          </p:nvSpPr>
          <p:spPr>
            <a:xfrm>
              <a:off x="10811916" y="8655484"/>
              <a:ext cx="219973" cy="466538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rc955"/>
            <p:cNvSpPr/>
            <p:nvPr/>
          </p:nvSpPr>
          <p:spPr>
            <a:xfrm>
              <a:off x="11056331" y="8296608"/>
              <a:ext cx="219973" cy="82541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rc956"/>
            <p:cNvSpPr/>
            <p:nvPr/>
          </p:nvSpPr>
          <p:spPr>
            <a:xfrm>
              <a:off x="11300745" y="9050247"/>
              <a:ext cx="219973" cy="7177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rc957"/>
            <p:cNvSpPr/>
            <p:nvPr/>
          </p:nvSpPr>
          <p:spPr>
            <a:xfrm>
              <a:off x="10286424" y="8255337"/>
              <a:ext cx="1759786" cy="90795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rc958"/>
            <p:cNvSpPr/>
            <p:nvPr/>
          </p:nvSpPr>
          <p:spPr>
            <a:xfrm>
              <a:off x="10286424" y="8036782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59"/>
            <p:cNvSpPr/>
            <p:nvPr/>
          </p:nvSpPr>
          <p:spPr>
            <a:xfrm>
              <a:off x="10998677" y="81162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960" name="rc960"/>
            <p:cNvSpPr/>
            <p:nvPr/>
          </p:nvSpPr>
          <p:spPr>
            <a:xfrm>
              <a:off x="10286424" y="68406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tx961"/>
            <p:cNvSpPr/>
            <p:nvPr/>
          </p:nvSpPr>
          <p:spPr>
            <a:xfrm>
              <a:off x="10998677" y="69201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962" name="rc962"/>
            <p:cNvSpPr/>
            <p:nvPr/>
          </p:nvSpPr>
          <p:spPr>
            <a:xfrm>
              <a:off x="10286424" y="5644581"/>
              <a:ext cx="17597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tx963"/>
            <p:cNvSpPr/>
            <p:nvPr/>
          </p:nvSpPr>
          <p:spPr>
            <a:xfrm>
              <a:off x="10998677" y="572400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964" name="pl964"/>
            <p:cNvSpPr/>
            <p:nvPr/>
          </p:nvSpPr>
          <p:spPr>
            <a:xfrm>
              <a:off x="1043307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5"/>
            <p:cNvSpPr/>
            <p:nvPr/>
          </p:nvSpPr>
          <p:spPr>
            <a:xfrm>
              <a:off x="10677488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6"/>
            <p:cNvSpPr/>
            <p:nvPr/>
          </p:nvSpPr>
          <p:spPr>
            <a:xfrm>
              <a:off x="10921903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7"/>
            <p:cNvSpPr/>
            <p:nvPr/>
          </p:nvSpPr>
          <p:spPr>
            <a:xfrm>
              <a:off x="1116631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8"/>
            <p:cNvSpPr/>
            <p:nvPr/>
          </p:nvSpPr>
          <p:spPr>
            <a:xfrm>
              <a:off x="1141073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9"/>
            <p:cNvSpPr/>
            <p:nvPr/>
          </p:nvSpPr>
          <p:spPr>
            <a:xfrm>
              <a:off x="11655147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70"/>
            <p:cNvSpPr/>
            <p:nvPr/>
          </p:nvSpPr>
          <p:spPr>
            <a:xfrm>
              <a:off x="11899562" y="9163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tx971"/>
            <p:cNvSpPr/>
            <p:nvPr/>
          </p:nvSpPr>
          <p:spPr>
            <a:xfrm rot="-2700000">
              <a:off x="10140019" y="9345618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50元以下</a:t>
              </a:r>
            </a:p>
          </p:txBody>
        </p:sp>
        <p:sp>
          <p:nvSpPr>
            <p:cNvPr id="972" name="tx972"/>
            <p:cNvSpPr/>
            <p:nvPr/>
          </p:nvSpPr>
          <p:spPr>
            <a:xfrm rot="-2700000">
              <a:off x="10336597" y="936543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50-100元</a:t>
              </a:r>
            </a:p>
          </p:txBody>
        </p:sp>
        <p:sp>
          <p:nvSpPr>
            <p:cNvPr id="973" name="tx973"/>
            <p:cNvSpPr/>
            <p:nvPr/>
          </p:nvSpPr>
          <p:spPr>
            <a:xfrm rot="-2700000">
              <a:off x="10527959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100-150元</a:t>
              </a:r>
            </a:p>
          </p:txBody>
        </p:sp>
        <p:sp>
          <p:nvSpPr>
            <p:cNvPr id="974" name="tx974"/>
            <p:cNvSpPr/>
            <p:nvPr/>
          </p:nvSpPr>
          <p:spPr>
            <a:xfrm rot="-2700000">
              <a:off x="10772373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150-200元</a:t>
              </a:r>
            </a:p>
          </p:txBody>
        </p:sp>
        <p:sp>
          <p:nvSpPr>
            <p:cNvPr id="975" name="tx975"/>
            <p:cNvSpPr/>
            <p:nvPr/>
          </p:nvSpPr>
          <p:spPr>
            <a:xfrm rot="-2700000">
              <a:off x="11016788" y="9387408"/>
              <a:ext cx="49397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200-250元</a:t>
              </a:r>
            </a:p>
          </p:txBody>
        </p:sp>
        <p:sp>
          <p:nvSpPr>
            <p:cNvPr id="976" name="tx976"/>
            <p:cNvSpPr/>
            <p:nvPr/>
          </p:nvSpPr>
          <p:spPr>
            <a:xfrm rot="-2700000">
              <a:off x="11261184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250-300元</a:t>
              </a:r>
            </a:p>
          </p:txBody>
        </p:sp>
        <p:sp>
          <p:nvSpPr>
            <p:cNvPr id="977" name="tx977"/>
            <p:cNvSpPr/>
            <p:nvPr/>
          </p:nvSpPr>
          <p:spPr>
            <a:xfrm rot="-2700000">
              <a:off x="11505598" y="9387361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300-350元</a:t>
              </a:r>
            </a:p>
          </p:txBody>
        </p:sp>
        <p:sp>
          <p:nvSpPr>
            <p:cNvPr id="978" name="tx978"/>
            <p:cNvSpPr/>
            <p:nvPr/>
          </p:nvSpPr>
          <p:spPr>
            <a:xfrm>
              <a:off x="10068432" y="668813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79" name="tx979"/>
            <p:cNvSpPr/>
            <p:nvPr/>
          </p:nvSpPr>
          <p:spPr>
            <a:xfrm>
              <a:off x="10068432" y="645884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980" name="tx980"/>
            <p:cNvSpPr/>
            <p:nvPr/>
          </p:nvSpPr>
          <p:spPr>
            <a:xfrm>
              <a:off x="10068432" y="62295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981" name="tx981"/>
            <p:cNvSpPr/>
            <p:nvPr/>
          </p:nvSpPr>
          <p:spPr>
            <a:xfrm>
              <a:off x="10068432" y="600164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982" name="pl982"/>
            <p:cNvSpPr/>
            <p:nvPr/>
          </p:nvSpPr>
          <p:spPr>
            <a:xfrm>
              <a:off x="10251630" y="6729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10251630" y="65005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10251630" y="6271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10251630" y="6041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tx986"/>
            <p:cNvSpPr/>
            <p:nvPr/>
          </p:nvSpPr>
          <p:spPr>
            <a:xfrm>
              <a:off x="10161639" y="78842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10099483" y="7634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10099483" y="73839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9" name="tx989"/>
            <p:cNvSpPr/>
            <p:nvPr/>
          </p:nvSpPr>
          <p:spPr>
            <a:xfrm>
              <a:off x="10099483" y="713379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90" name="pl990"/>
            <p:cNvSpPr/>
            <p:nvPr/>
          </p:nvSpPr>
          <p:spPr>
            <a:xfrm>
              <a:off x="10251630" y="7925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1"/>
            <p:cNvSpPr/>
            <p:nvPr/>
          </p:nvSpPr>
          <p:spPr>
            <a:xfrm>
              <a:off x="10251630" y="76757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2"/>
            <p:cNvSpPr/>
            <p:nvPr/>
          </p:nvSpPr>
          <p:spPr>
            <a:xfrm>
              <a:off x="10251630" y="742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10251630" y="7175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tx994"/>
            <p:cNvSpPr/>
            <p:nvPr/>
          </p:nvSpPr>
          <p:spPr>
            <a:xfrm>
              <a:off x="10161639" y="908033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10161639" y="890231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96" name="tx996"/>
            <p:cNvSpPr/>
            <p:nvPr/>
          </p:nvSpPr>
          <p:spPr>
            <a:xfrm>
              <a:off x="10099483" y="872145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7" name="tx997"/>
            <p:cNvSpPr/>
            <p:nvPr/>
          </p:nvSpPr>
          <p:spPr>
            <a:xfrm>
              <a:off x="10099483" y="85420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8" name="tx998"/>
            <p:cNvSpPr/>
            <p:nvPr/>
          </p:nvSpPr>
          <p:spPr>
            <a:xfrm>
              <a:off x="10099483" y="83625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99" name="pl999"/>
            <p:cNvSpPr/>
            <p:nvPr/>
          </p:nvSpPr>
          <p:spPr>
            <a:xfrm>
              <a:off x="10251630" y="9122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10251630" y="894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10251630" y="8763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10251630" y="8583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3"/>
            <p:cNvSpPr/>
            <p:nvPr/>
          </p:nvSpPr>
          <p:spPr>
            <a:xfrm>
              <a:off x="10251630" y="8404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tx1004"/>
            <p:cNvSpPr/>
            <p:nvPr/>
          </p:nvSpPr>
          <p:spPr>
            <a:xfrm>
              <a:off x="10286424" y="5433895"/>
              <a:ext cx="880109" cy="104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2021-01-04T10:50:24Z</dcterms:modified>
</cp:coreProperties>
</file>