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2279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696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7114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64532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95988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34056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70823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034140"/>
              <a:ext cx="416816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223367"/>
              <a:ext cx="305115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412595"/>
              <a:ext cx="284874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601823"/>
              <a:ext cx="251889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2791051"/>
              <a:ext cx="203160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2980278"/>
              <a:ext cx="196413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169506"/>
              <a:ext cx="187417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358734"/>
              <a:ext cx="179171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547961"/>
              <a:ext cx="173923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3737189"/>
              <a:ext cx="169425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3926417"/>
              <a:ext cx="164177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115644"/>
              <a:ext cx="158930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304872"/>
              <a:ext cx="132691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494100"/>
              <a:ext cx="98956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4683328"/>
              <a:ext cx="93708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4872555"/>
              <a:ext cx="92959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061783"/>
              <a:ext cx="90710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85704" y="5251011"/>
              <a:ext cx="74967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085704" y="5440238"/>
              <a:ext cx="67470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8489085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940206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87921" y="227956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河南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085510" y="246879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55655" y="265802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68370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200899" y="3036477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110939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028475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重庆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75998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辽宁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31018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河北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878541" y="398261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宁夏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826064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63680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陕西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26328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173851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166354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143864" y="511798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986433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新疆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911466" y="54964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5988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83405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70823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866647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74082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61499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2021-01-04T10:49:02Z</dcterms:modified>
</cp:coreProperties>
</file>