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7851" y="5058665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7851" y="4245631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7851" y="343259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7851" y="261956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39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754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7851" y="546518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7851" y="465214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7851" y="3839113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7851" y="3026079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7851" y="2213045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36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243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250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581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429" y="19451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4422" y="19556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1415" y="263864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8407" y="297523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5400" y="332728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2393" y="34907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9385" y="36305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6378" y="380778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3371" y="383136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60363" y="405250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7356" y="411348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4349" y="43216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1342" y="441430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8334" y="449398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5327" y="46842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476309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9312" y="485903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6305" y="50183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3298" y="502001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30290" y="512815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7283" y="521108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324276" y="524116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1269" y="527205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18261" y="53427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15254" y="537043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12247" y="538507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09239" y="53940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06232" y="539076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03225" y="540376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00218" y="539970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7210" y="5411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94203" y="541433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91196" y="5411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888188" y="541596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237851" y="1990273"/>
              <a:ext cx="6394729" cy="3474908"/>
            </a:xfrm>
            <a:custGeom>
              <a:avLst/>
              <a:pathLst>
                <a:path w="6394729" h="3474908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  <a:lnTo>
                    <a:pt x="6394729" y="3474908"/>
                  </a:lnTo>
                  <a:lnTo>
                    <a:pt x="6191722" y="3474908"/>
                  </a:lnTo>
                  <a:lnTo>
                    <a:pt x="5988715" y="3474908"/>
                  </a:lnTo>
                  <a:lnTo>
                    <a:pt x="5785707" y="3474908"/>
                  </a:lnTo>
                  <a:lnTo>
                    <a:pt x="5582700" y="3474908"/>
                  </a:lnTo>
                  <a:lnTo>
                    <a:pt x="5379693" y="3474908"/>
                  </a:lnTo>
                  <a:lnTo>
                    <a:pt x="5176686" y="3474908"/>
                  </a:lnTo>
                  <a:lnTo>
                    <a:pt x="4973678" y="3474908"/>
                  </a:lnTo>
                  <a:lnTo>
                    <a:pt x="4770671" y="3474908"/>
                  </a:lnTo>
                  <a:lnTo>
                    <a:pt x="4567664" y="3474908"/>
                  </a:lnTo>
                  <a:lnTo>
                    <a:pt x="4364656" y="3474908"/>
                  </a:lnTo>
                  <a:lnTo>
                    <a:pt x="4161649" y="3474908"/>
                  </a:lnTo>
                  <a:lnTo>
                    <a:pt x="3958642" y="3474908"/>
                  </a:lnTo>
                  <a:lnTo>
                    <a:pt x="3755635" y="3474908"/>
                  </a:lnTo>
                  <a:lnTo>
                    <a:pt x="3552627" y="3474908"/>
                  </a:lnTo>
                  <a:lnTo>
                    <a:pt x="3349620" y="3474908"/>
                  </a:lnTo>
                  <a:lnTo>
                    <a:pt x="3146613" y="3474908"/>
                  </a:lnTo>
                  <a:lnTo>
                    <a:pt x="2943605" y="3474908"/>
                  </a:lnTo>
                  <a:lnTo>
                    <a:pt x="2740598" y="3474908"/>
                  </a:lnTo>
                  <a:lnTo>
                    <a:pt x="2537591" y="3474908"/>
                  </a:lnTo>
                  <a:lnTo>
                    <a:pt x="2334583" y="3474908"/>
                  </a:lnTo>
                  <a:lnTo>
                    <a:pt x="2131576" y="3474908"/>
                  </a:lnTo>
                  <a:lnTo>
                    <a:pt x="1928569" y="3474908"/>
                  </a:lnTo>
                  <a:lnTo>
                    <a:pt x="1725562" y="3474908"/>
                  </a:lnTo>
                  <a:lnTo>
                    <a:pt x="1522554" y="3474908"/>
                  </a:lnTo>
                  <a:lnTo>
                    <a:pt x="1319547" y="3474908"/>
                  </a:lnTo>
                  <a:lnTo>
                    <a:pt x="1116540" y="3474908"/>
                  </a:lnTo>
                  <a:lnTo>
                    <a:pt x="913532" y="3474908"/>
                  </a:lnTo>
                  <a:lnTo>
                    <a:pt x="710525" y="3474908"/>
                  </a:lnTo>
                  <a:lnTo>
                    <a:pt x="507518" y="3474908"/>
                  </a:lnTo>
                  <a:lnTo>
                    <a:pt x="304510" y="3474908"/>
                  </a:lnTo>
                  <a:lnTo>
                    <a:pt x="101503" y="3474908"/>
                  </a:lnTo>
                  <a:lnTo>
                    <a:pt x="0" y="347490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37851" y="1990273"/>
              <a:ext cx="6394729" cy="3469217"/>
            </a:xfrm>
            <a:custGeom>
              <a:avLst/>
              <a:pathLst>
                <a:path w="6394729" h="3469217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37851" y="1990273"/>
              <a:ext cx="6394729" cy="3469217"/>
            </a:xfrm>
            <a:custGeom>
              <a:avLst/>
              <a:pathLst>
                <a:path w="6394729" h="3469217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113065" y="54234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926599" y="461045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926599" y="379742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926599" y="298433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926599" y="217135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203057" y="5465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03057" y="465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03057" y="3839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03057" y="3026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03057" y="2213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4236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7243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6025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6325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41805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4812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4781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5082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15850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237851" y="1588652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2021-01-04T10:43:10Z</dcterms:modified>
</cp:coreProperties>
</file>