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5848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146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7071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2683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8295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63907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365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9265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4877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90489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06101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288939"/>
              <a:ext cx="66708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2551510"/>
              <a:ext cx="59193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2814082"/>
              <a:ext cx="572278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076654"/>
              <a:ext cx="56071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339225"/>
              <a:ext cx="55724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3601797"/>
              <a:ext cx="53181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3864369"/>
              <a:ext cx="50984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126940"/>
              <a:ext cx="50522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389512"/>
              <a:ext cx="46360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4652084"/>
              <a:ext cx="435856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4914655"/>
              <a:ext cx="43007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177227"/>
              <a:ext cx="40695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439799"/>
              <a:ext cx="4000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5702370"/>
              <a:ext cx="35145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5964942"/>
              <a:ext cx="344523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227514"/>
              <a:ext cx="332962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6490085"/>
              <a:ext cx="330649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6752657"/>
              <a:ext cx="29596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015229"/>
              <a:ext cx="29249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277800"/>
              <a:ext cx="275156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7540372"/>
              <a:ext cx="270531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7802944"/>
              <a:ext cx="25897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80423" y="8065515"/>
              <a:ext cx="249721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280423" y="8328087"/>
              <a:ext cx="23700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0328614" y="208750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186356" y="2350077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941076" y="2612649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629772" y="2875221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57858" y="313779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521611" y="3400364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05845" y="3662936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649917" y="3925507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28084" y="4188132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06009" y="44507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75737" y="4713275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79192" y="4975794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211330" y="5238366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17069" y="5500937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18138" y="576350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79911" y="6019676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18718" y="6304172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695596" y="6566744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48761" y="682931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14077" y="7091887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40659" y="7354459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094415" y="7617030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978803" y="7879602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86313" y="81421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759140" y="8404745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4365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92659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74877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0489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61014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34330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99426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655544" y="86646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81166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967780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2021-01-04T10:43:17Z</dcterms:modified>
</cp:coreProperties>
</file>