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82580" y="1973107"/>
              <a:ext cx="805251" cy="1808317"/>
            </a:xfrm>
            <a:custGeom>
              <a:avLst/>
              <a:pathLst>
                <a:path w="805251" h="1808317">
                  <a:moveTo>
                    <a:pt x="0" y="1808317"/>
                  </a:moveTo>
                  <a:lnTo>
                    <a:pt x="27767" y="1752485"/>
                  </a:lnTo>
                  <a:lnTo>
                    <a:pt x="55534" y="1696653"/>
                  </a:lnTo>
                  <a:lnTo>
                    <a:pt x="83301" y="1640821"/>
                  </a:lnTo>
                  <a:lnTo>
                    <a:pt x="111069" y="1584989"/>
                  </a:lnTo>
                  <a:lnTo>
                    <a:pt x="138836" y="1529157"/>
                  </a:lnTo>
                  <a:lnTo>
                    <a:pt x="166603" y="1473325"/>
                  </a:lnTo>
                  <a:lnTo>
                    <a:pt x="194371" y="1417492"/>
                  </a:lnTo>
                  <a:lnTo>
                    <a:pt x="222138" y="1361660"/>
                  </a:lnTo>
                  <a:lnTo>
                    <a:pt x="249905" y="1305828"/>
                  </a:lnTo>
                  <a:lnTo>
                    <a:pt x="277672" y="1249996"/>
                  </a:lnTo>
                  <a:lnTo>
                    <a:pt x="305440" y="1194164"/>
                  </a:lnTo>
                  <a:lnTo>
                    <a:pt x="333207" y="1138332"/>
                  </a:lnTo>
                  <a:lnTo>
                    <a:pt x="360974" y="1082500"/>
                  </a:lnTo>
                  <a:lnTo>
                    <a:pt x="388742" y="1026668"/>
                  </a:lnTo>
                  <a:lnTo>
                    <a:pt x="416509" y="970836"/>
                  </a:lnTo>
                  <a:lnTo>
                    <a:pt x="444276" y="915004"/>
                  </a:lnTo>
                  <a:lnTo>
                    <a:pt x="472044" y="859172"/>
                  </a:lnTo>
                  <a:lnTo>
                    <a:pt x="499811" y="803340"/>
                  </a:lnTo>
                  <a:lnTo>
                    <a:pt x="527578" y="747508"/>
                  </a:lnTo>
                  <a:lnTo>
                    <a:pt x="555345" y="691676"/>
                  </a:lnTo>
                  <a:lnTo>
                    <a:pt x="583113" y="635844"/>
                  </a:lnTo>
                  <a:lnTo>
                    <a:pt x="610880" y="580011"/>
                  </a:lnTo>
                  <a:lnTo>
                    <a:pt x="638647" y="524179"/>
                  </a:lnTo>
                  <a:lnTo>
                    <a:pt x="666415" y="468347"/>
                  </a:lnTo>
                  <a:lnTo>
                    <a:pt x="694182" y="412515"/>
                  </a:lnTo>
                  <a:lnTo>
                    <a:pt x="721949" y="356683"/>
                  </a:lnTo>
                  <a:lnTo>
                    <a:pt x="749717" y="300851"/>
                  </a:lnTo>
                  <a:lnTo>
                    <a:pt x="777484" y="245019"/>
                  </a:lnTo>
                  <a:lnTo>
                    <a:pt x="805251" y="189187"/>
                  </a:lnTo>
                  <a:lnTo>
                    <a:pt x="747275" y="161626"/>
                  </a:lnTo>
                  <a:lnTo>
                    <a:pt x="688357" y="136140"/>
                  </a:lnTo>
                  <a:lnTo>
                    <a:pt x="628572" y="112761"/>
                  </a:lnTo>
                  <a:lnTo>
                    <a:pt x="567994" y="91519"/>
                  </a:lnTo>
                  <a:lnTo>
                    <a:pt x="506701" y="72441"/>
                  </a:lnTo>
                  <a:lnTo>
                    <a:pt x="444769" y="55550"/>
                  </a:lnTo>
                  <a:lnTo>
                    <a:pt x="382277" y="40868"/>
                  </a:lnTo>
                  <a:lnTo>
                    <a:pt x="319303" y="28413"/>
                  </a:lnTo>
                  <a:lnTo>
                    <a:pt x="255926" y="18201"/>
                  </a:lnTo>
                  <a:lnTo>
                    <a:pt x="192227" y="10246"/>
                  </a:lnTo>
                  <a:lnTo>
                    <a:pt x="128286" y="4556"/>
                  </a:lnTo>
                  <a:lnTo>
                    <a:pt x="64183" y="113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82580" y="2162295"/>
              <a:ext cx="1548886" cy="1619129"/>
            </a:xfrm>
            <a:custGeom>
              <a:avLst/>
              <a:pathLst>
                <a:path w="1548886" h="1619129">
                  <a:moveTo>
                    <a:pt x="0" y="1619129"/>
                  </a:moveTo>
                  <a:lnTo>
                    <a:pt x="53409" y="1586948"/>
                  </a:lnTo>
                  <a:lnTo>
                    <a:pt x="106819" y="1554767"/>
                  </a:lnTo>
                  <a:lnTo>
                    <a:pt x="160229" y="1522586"/>
                  </a:lnTo>
                  <a:lnTo>
                    <a:pt x="213639" y="1490405"/>
                  </a:lnTo>
                  <a:lnTo>
                    <a:pt x="267049" y="1458224"/>
                  </a:lnTo>
                  <a:lnTo>
                    <a:pt x="320459" y="1426043"/>
                  </a:lnTo>
                  <a:lnTo>
                    <a:pt x="373869" y="1393861"/>
                  </a:lnTo>
                  <a:lnTo>
                    <a:pt x="427279" y="1361680"/>
                  </a:lnTo>
                  <a:lnTo>
                    <a:pt x="480688" y="1329499"/>
                  </a:lnTo>
                  <a:lnTo>
                    <a:pt x="534098" y="1297318"/>
                  </a:lnTo>
                  <a:lnTo>
                    <a:pt x="587508" y="1265137"/>
                  </a:lnTo>
                  <a:lnTo>
                    <a:pt x="640918" y="1232956"/>
                  </a:lnTo>
                  <a:lnTo>
                    <a:pt x="694328" y="1200774"/>
                  </a:lnTo>
                  <a:lnTo>
                    <a:pt x="747738" y="1168593"/>
                  </a:lnTo>
                  <a:lnTo>
                    <a:pt x="801148" y="1136412"/>
                  </a:lnTo>
                  <a:lnTo>
                    <a:pt x="854558" y="1104231"/>
                  </a:lnTo>
                  <a:lnTo>
                    <a:pt x="907968" y="1072050"/>
                  </a:lnTo>
                  <a:lnTo>
                    <a:pt x="961377" y="1039869"/>
                  </a:lnTo>
                  <a:lnTo>
                    <a:pt x="1014787" y="1007687"/>
                  </a:lnTo>
                  <a:lnTo>
                    <a:pt x="1068197" y="975506"/>
                  </a:lnTo>
                  <a:lnTo>
                    <a:pt x="1121607" y="943325"/>
                  </a:lnTo>
                  <a:lnTo>
                    <a:pt x="1175017" y="911144"/>
                  </a:lnTo>
                  <a:lnTo>
                    <a:pt x="1228427" y="878963"/>
                  </a:lnTo>
                  <a:lnTo>
                    <a:pt x="1281837" y="846782"/>
                  </a:lnTo>
                  <a:lnTo>
                    <a:pt x="1335247" y="814601"/>
                  </a:lnTo>
                  <a:lnTo>
                    <a:pt x="1388656" y="782419"/>
                  </a:lnTo>
                  <a:lnTo>
                    <a:pt x="1442066" y="750238"/>
                  </a:lnTo>
                  <a:lnTo>
                    <a:pt x="1495476" y="718057"/>
                  </a:lnTo>
                  <a:lnTo>
                    <a:pt x="1548886" y="685876"/>
                  </a:lnTo>
                  <a:lnTo>
                    <a:pt x="1514848" y="631584"/>
                  </a:lnTo>
                  <a:lnTo>
                    <a:pt x="1478908" y="578533"/>
                  </a:lnTo>
                  <a:lnTo>
                    <a:pt x="1441111" y="526788"/>
                  </a:lnTo>
                  <a:lnTo>
                    <a:pt x="1401504" y="476415"/>
                  </a:lnTo>
                  <a:lnTo>
                    <a:pt x="1360138" y="427477"/>
                  </a:lnTo>
                  <a:lnTo>
                    <a:pt x="1317063" y="380035"/>
                  </a:lnTo>
                  <a:lnTo>
                    <a:pt x="1272335" y="334149"/>
                  </a:lnTo>
                  <a:lnTo>
                    <a:pt x="1226009" y="289876"/>
                  </a:lnTo>
                  <a:lnTo>
                    <a:pt x="1178143" y="247273"/>
                  </a:lnTo>
                  <a:lnTo>
                    <a:pt x="1128798" y="206392"/>
                  </a:lnTo>
                  <a:lnTo>
                    <a:pt x="1078036" y="167286"/>
                  </a:lnTo>
                  <a:lnTo>
                    <a:pt x="1025920" y="130002"/>
                  </a:lnTo>
                  <a:lnTo>
                    <a:pt x="972515" y="94589"/>
                  </a:lnTo>
                  <a:lnTo>
                    <a:pt x="917890" y="61089"/>
                  </a:lnTo>
                  <a:lnTo>
                    <a:pt x="862112" y="29546"/>
                  </a:lnTo>
                  <a:lnTo>
                    <a:pt x="805251" y="0"/>
                  </a:lnTo>
                  <a:lnTo>
                    <a:pt x="777484" y="55832"/>
                  </a:lnTo>
                  <a:lnTo>
                    <a:pt x="749717" y="111664"/>
                  </a:lnTo>
                  <a:lnTo>
                    <a:pt x="721949" y="167496"/>
                  </a:lnTo>
                  <a:lnTo>
                    <a:pt x="694182" y="223328"/>
                  </a:lnTo>
                  <a:lnTo>
                    <a:pt x="666415" y="279160"/>
                  </a:lnTo>
                  <a:lnTo>
                    <a:pt x="638647" y="334992"/>
                  </a:lnTo>
                  <a:lnTo>
                    <a:pt x="610880" y="390824"/>
                  </a:lnTo>
                  <a:lnTo>
                    <a:pt x="583113" y="446656"/>
                  </a:lnTo>
                  <a:lnTo>
                    <a:pt x="555345" y="502488"/>
                  </a:lnTo>
                  <a:lnTo>
                    <a:pt x="527578" y="558320"/>
                  </a:lnTo>
                  <a:lnTo>
                    <a:pt x="499811" y="614152"/>
                  </a:lnTo>
                  <a:lnTo>
                    <a:pt x="472044" y="669984"/>
                  </a:lnTo>
                  <a:lnTo>
                    <a:pt x="444276" y="725816"/>
                  </a:lnTo>
                  <a:lnTo>
                    <a:pt x="416509" y="781648"/>
                  </a:lnTo>
                  <a:lnTo>
                    <a:pt x="388742" y="837481"/>
                  </a:lnTo>
                  <a:lnTo>
                    <a:pt x="360974" y="893313"/>
                  </a:lnTo>
                  <a:lnTo>
                    <a:pt x="333207" y="949145"/>
                  </a:lnTo>
                  <a:lnTo>
                    <a:pt x="305440" y="1004977"/>
                  </a:lnTo>
                  <a:lnTo>
                    <a:pt x="277672" y="1060809"/>
                  </a:lnTo>
                  <a:lnTo>
                    <a:pt x="249905" y="1116641"/>
                  </a:lnTo>
                  <a:lnTo>
                    <a:pt x="222138" y="1172473"/>
                  </a:lnTo>
                  <a:lnTo>
                    <a:pt x="194371" y="1228305"/>
                  </a:lnTo>
                  <a:lnTo>
                    <a:pt x="166603" y="1284137"/>
                  </a:lnTo>
                  <a:lnTo>
                    <a:pt x="138836" y="1339969"/>
                  </a:lnTo>
                  <a:lnTo>
                    <a:pt x="111069" y="1395801"/>
                  </a:lnTo>
                  <a:lnTo>
                    <a:pt x="83301" y="1451633"/>
                  </a:lnTo>
                  <a:lnTo>
                    <a:pt x="55534" y="1507465"/>
                  </a:lnTo>
                  <a:lnTo>
                    <a:pt x="27767" y="1563297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82580" y="2848171"/>
              <a:ext cx="1808314" cy="1120693"/>
            </a:xfrm>
            <a:custGeom>
              <a:avLst/>
              <a:pathLst>
                <a:path w="1808314" h="1120693">
                  <a:moveTo>
                    <a:pt x="0" y="933253"/>
                  </a:moveTo>
                  <a:lnTo>
                    <a:pt x="62019" y="939717"/>
                  </a:lnTo>
                  <a:lnTo>
                    <a:pt x="124039" y="946180"/>
                  </a:lnTo>
                  <a:lnTo>
                    <a:pt x="186059" y="952643"/>
                  </a:lnTo>
                  <a:lnTo>
                    <a:pt x="248079" y="959107"/>
                  </a:lnTo>
                  <a:lnTo>
                    <a:pt x="310099" y="965570"/>
                  </a:lnTo>
                  <a:lnTo>
                    <a:pt x="372119" y="972034"/>
                  </a:lnTo>
                  <a:lnTo>
                    <a:pt x="434139" y="978497"/>
                  </a:lnTo>
                  <a:lnTo>
                    <a:pt x="496159" y="984961"/>
                  </a:lnTo>
                  <a:lnTo>
                    <a:pt x="558178" y="991424"/>
                  </a:lnTo>
                  <a:lnTo>
                    <a:pt x="620198" y="997887"/>
                  </a:lnTo>
                  <a:lnTo>
                    <a:pt x="682218" y="1004351"/>
                  </a:lnTo>
                  <a:lnTo>
                    <a:pt x="744238" y="1010814"/>
                  </a:lnTo>
                  <a:lnTo>
                    <a:pt x="806258" y="1017278"/>
                  </a:lnTo>
                  <a:lnTo>
                    <a:pt x="868278" y="1023741"/>
                  </a:lnTo>
                  <a:lnTo>
                    <a:pt x="930298" y="1030205"/>
                  </a:lnTo>
                  <a:lnTo>
                    <a:pt x="992318" y="1036668"/>
                  </a:lnTo>
                  <a:lnTo>
                    <a:pt x="1054338" y="1043131"/>
                  </a:lnTo>
                  <a:lnTo>
                    <a:pt x="1116357" y="1049595"/>
                  </a:lnTo>
                  <a:lnTo>
                    <a:pt x="1178377" y="1056058"/>
                  </a:lnTo>
                  <a:lnTo>
                    <a:pt x="1240397" y="1062522"/>
                  </a:lnTo>
                  <a:lnTo>
                    <a:pt x="1302417" y="1068985"/>
                  </a:lnTo>
                  <a:lnTo>
                    <a:pt x="1364437" y="1075449"/>
                  </a:lnTo>
                  <a:lnTo>
                    <a:pt x="1426457" y="1081912"/>
                  </a:lnTo>
                  <a:lnTo>
                    <a:pt x="1488477" y="1088376"/>
                  </a:lnTo>
                  <a:lnTo>
                    <a:pt x="1550497" y="1094839"/>
                  </a:lnTo>
                  <a:lnTo>
                    <a:pt x="1612517" y="1101302"/>
                  </a:lnTo>
                  <a:lnTo>
                    <a:pt x="1674536" y="1107766"/>
                  </a:lnTo>
                  <a:lnTo>
                    <a:pt x="1736556" y="1114229"/>
                  </a:lnTo>
                  <a:lnTo>
                    <a:pt x="1798576" y="1120693"/>
                  </a:lnTo>
                  <a:lnTo>
                    <a:pt x="1803909" y="1059433"/>
                  </a:lnTo>
                  <a:lnTo>
                    <a:pt x="1807156" y="998028"/>
                  </a:lnTo>
                  <a:lnTo>
                    <a:pt x="1808314" y="936547"/>
                  </a:lnTo>
                  <a:lnTo>
                    <a:pt x="1807380" y="875063"/>
                  </a:lnTo>
                  <a:lnTo>
                    <a:pt x="1804357" y="813646"/>
                  </a:lnTo>
                  <a:lnTo>
                    <a:pt x="1799247" y="752368"/>
                  </a:lnTo>
                  <a:lnTo>
                    <a:pt x="1792057" y="691298"/>
                  </a:lnTo>
                  <a:lnTo>
                    <a:pt x="1782794" y="630509"/>
                  </a:lnTo>
                  <a:lnTo>
                    <a:pt x="1771470" y="570069"/>
                  </a:lnTo>
                  <a:lnTo>
                    <a:pt x="1758098" y="510050"/>
                  </a:lnTo>
                  <a:lnTo>
                    <a:pt x="1742693" y="450519"/>
                  </a:lnTo>
                  <a:lnTo>
                    <a:pt x="1725273" y="391547"/>
                  </a:lnTo>
                  <a:lnTo>
                    <a:pt x="1705857" y="333202"/>
                  </a:lnTo>
                  <a:lnTo>
                    <a:pt x="1684469" y="275550"/>
                  </a:lnTo>
                  <a:lnTo>
                    <a:pt x="1661134" y="218659"/>
                  </a:lnTo>
                  <a:lnTo>
                    <a:pt x="1635877" y="162594"/>
                  </a:lnTo>
                  <a:lnTo>
                    <a:pt x="1608729" y="107420"/>
                  </a:lnTo>
                  <a:lnTo>
                    <a:pt x="1579721" y="53201"/>
                  </a:lnTo>
                  <a:lnTo>
                    <a:pt x="1548886" y="0"/>
                  </a:lnTo>
                  <a:lnTo>
                    <a:pt x="1495476" y="32181"/>
                  </a:lnTo>
                  <a:lnTo>
                    <a:pt x="1442066" y="64362"/>
                  </a:lnTo>
                  <a:lnTo>
                    <a:pt x="1388656" y="96543"/>
                  </a:lnTo>
                  <a:lnTo>
                    <a:pt x="1335247" y="128724"/>
                  </a:lnTo>
                  <a:lnTo>
                    <a:pt x="1281837" y="160905"/>
                  </a:lnTo>
                  <a:lnTo>
                    <a:pt x="1228427" y="193086"/>
                  </a:lnTo>
                  <a:lnTo>
                    <a:pt x="1175017" y="225268"/>
                  </a:lnTo>
                  <a:lnTo>
                    <a:pt x="1121607" y="257449"/>
                  </a:lnTo>
                  <a:lnTo>
                    <a:pt x="1068197" y="289630"/>
                  </a:lnTo>
                  <a:lnTo>
                    <a:pt x="1014787" y="321811"/>
                  </a:lnTo>
                  <a:lnTo>
                    <a:pt x="961377" y="353992"/>
                  </a:lnTo>
                  <a:lnTo>
                    <a:pt x="907968" y="386173"/>
                  </a:lnTo>
                  <a:lnTo>
                    <a:pt x="854558" y="418355"/>
                  </a:lnTo>
                  <a:lnTo>
                    <a:pt x="801148" y="450536"/>
                  </a:lnTo>
                  <a:lnTo>
                    <a:pt x="747738" y="482717"/>
                  </a:lnTo>
                  <a:lnTo>
                    <a:pt x="694328" y="514898"/>
                  </a:lnTo>
                  <a:lnTo>
                    <a:pt x="640918" y="547079"/>
                  </a:lnTo>
                  <a:lnTo>
                    <a:pt x="587508" y="579260"/>
                  </a:lnTo>
                  <a:lnTo>
                    <a:pt x="534098" y="611442"/>
                  </a:lnTo>
                  <a:lnTo>
                    <a:pt x="480688" y="643623"/>
                  </a:lnTo>
                  <a:lnTo>
                    <a:pt x="427279" y="675804"/>
                  </a:lnTo>
                  <a:lnTo>
                    <a:pt x="373869" y="707985"/>
                  </a:lnTo>
                  <a:lnTo>
                    <a:pt x="320459" y="740166"/>
                  </a:lnTo>
                  <a:lnTo>
                    <a:pt x="267049" y="772347"/>
                  </a:lnTo>
                  <a:lnTo>
                    <a:pt x="213639" y="804528"/>
                  </a:lnTo>
                  <a:lnTo>
                    <a:pt x="160229" y="836710"/>
                  </a:lnTo>
                  <a:lnTo>
                    <a:pt x="106819" y="868891"/>
                  </a:lnTo>
                  <a:lnTo>
                    <a:pt x="53409" y="901072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451602" y="3781425"/>
              <a:ext cx="2229554" cy="1808315"/>
            </a:xfrm>
            <a:custGeom>
              <a:avLst/>
              <a:pathLst>
                <a:path w="2229554" h="1808315">
                  <a:moveTo>
                    <a:pt x="430977" y="0"/>
                  </a:moveTo>
                  <a:lnTo>
                    <a:pt x="416116" y="60558"/>
                  </a:lnTo>
                  <a:lnTo>
                    <a:pt x="401254" y="121117"/>
                  </a:lnTo>
                  <a:lnTo>
                    <a:pt x="386393" y="181676"/>
                  </a:lnTo>
                  <a:lnTo>
                    <a:pt x="371532" y="242235"/>
                  </a:lnTo>
                  <a:lnTo>
                    <a:pt x="356671" y="302794"/>
                  </a:lnTo>
                  <a:lnTo>
                    <a:pt x="341809" y="363353"/>
                  </a:lnTo>
                  <a:lnTo>
                    <a:pt x="326948" y="423912"/>
                  </a:lnTo>
                  <a:lnTo>
                    <a:pt x="312087" y="484471"/>
                  </a:lnTo>
                  <a:lnTo>
                    <a:pt x="297225" y="545030"/>
                  </a:lnTo>
                  <a:lnTo>
                    <a:pt x="282364" y="605589"/>
                  </a:lnTo>
                  <a:lnTo>
                    <a:pt x="267503" y="666148"/>
                  </a:lnTo>
                  <a:lnTo>
                    <a:pt x="252642" y="726707"/>
                  </a:lnTo>
                  <a:lnTo>
                    <a:pt x="237780" y="787266"/>
                  </a:lnTo>
                  <a:lnTo>
                    <a:pt x="222919" y="847825"/>
                  </a:lnTo>
                  <a:lnTo>
                    <a:pt x="208058" y="908384"/>
                  </a:lnTo>
                  <a:lnTo>
                    <a:pt x="193196" y="968942"/>
                  </a:lnTo>
                  <a:lnTo>
                    <a:pt x="178335" y="1029501"/>
                  </a:lnTo>
                  <a:lnTo>
                    <a:pt x="163474" y="1090060"/>
                  </a:lnTo>
                  <a:lnTo>
                    <a:pt x="148612" y="1150619"/>
                  </a:lnTo>
                  <a:lnTo>
                    <a:pt x="133751" y="1211178"/>
                  </a:lnTo>
                  <a:lnTo>
                    <a:pt x="118890" y="1271737"/>
                  </a:lnTo>
                  <a:lnTo>
                    <a:pt x="104029" y="1332296"/>
                  </a:lnTo>
                  <a:lnTo>
                    <a:pt x="89167" y="1392855"/>
                  </a:lnTo>
                  <a:lnTo>
                    <a:pt x="74306" y="1453414"/>
                  </a:lnTo>
                  <a:lnTo>
                    <a:pt x="59445" y="1513973"/>
                  </a:lnTo>
                  <a:lnTo>
                    <a:pt x="44583" y="1574532"/>
                  </a:lnTo>
                  <a:lnTo>
                    <a:pt x="29722" y="1635091"/>
                  </a:lnTo>
                  <a:lnTo>
                    <a:pt x="14861" y="1695650"/>
                  </a:lnTo>
                  <a:lnTo>
                    <a:pt x="0" y="1756209"/>
                  </a:lnTo>
                  <a:lnTo>
                    <a:pt x="60217" y="1769900"/>
                  </a:lnTo>
                  <a:lnTo>
                    <a:pt x="120867" y="1781528"/>
                  </a:lnTo>
                  <a:lnTo>
                    <a:pt x="181879" y="1791078"/>
                  </a:lnTo>
                  <a:lnTo>
                    <a:pt x="243182" y="1798539"/>
                  </a:lnTo>
                  <a:lnTo>
                    <a:pt x="304703" y="1803903"/>
                  </a:lnTo>
                  <a:lnTo>
                    <a:pt x="366372" y="1807163"/>
                  </a:lnTo>
                  <a:lnTo>
                    <a:pt x="428116" y="1808315"/>
                  </a:lnTo>
                  <a:lnTo>
                    <a:pt x="489863" y="1807358"/>
                  </a:lnTo>
                  <a:lnTo>
                    <a:pt x="551542" y="1804293"/>
                  </a:lnTo>
                  <a:lnTo>
                    <a:pt x="613080" y="1799124"/>
                  </a:lnTo>
                  <a:lnTo>
                    <a:pt x="674405" y="1791857"/>
                  </a:lnTo>
                  <a:lnTo>
                    <a:pt x="735447" y="1782501"/>
                  </a:lnTo>
                  <a:lnTo>
                    <a:pt x="796134" y="1771065"/>
                  </a:lnTo>
                  <a:lnTo>
                    <a:pt x="856395" y="1757564"/>
                  </a:lnTo>
                  <a:lnTo>
                    <a:pt x="916159" y="1742013"/>
                  </a:lnTo>
                  <a:lnTo>
                    <a:pt x="975358" y="1724430"/>
                  </a:lnTo>
                  <a:lnTo>
                    <a:pt x="1033922" y="1704837"/>
                  </a:lnTo>
                  <a:lnTo>
                    <a:pt x="1091783" y="1683255"/>
                  </a:lnTo>
                  <a:lnTo>
                    <a:pt x="1148873" y="1659710"/>
                  </a:lnTo>
                  <a:lnTo>
                    <a:pt x="1205126" y="1634229"/>
                  </a:lnTo>
                  <a:lnTo>
                    <a:pt x="1260476" y="1606842"/>
                  </a:lnTo>
                  <a:lnTo>
                    <a:pt x="1314858" y="1577582"/>
                  </a:lnTo>
                  <a:lnTo>
                    <a:pt x="1368210" y="1546481"/>
                  </a:lnTo>
                  <a:lnTo>
                    <a:pt x="1420469" y="1513577"/>
                  </a:lnTo>
                  <a:lnTo>
                    <a:pt x="1471574" y="1478908"/>
                  </a:lnTo>
                  <a:lnTo>
                    <a:pt x="1521465" y="1442514"/>
                  </a:lnTo>
                  <a:lnTo>
                    <a:pt x="1570084" y="1404438"/>
                  </a:lnTo>
                  <a:lnTo>
                    <a:pt x="1617375" y="1364724"/>
                  </a:lnTo>
                  <a:lnTo>
                    <a:pt x="1663282" y="1323418"/>
                  </a:lnTo>
                  <a:lnTo>
                    <a:pt x="1707752" y="1280568"/>
                  </a:lnTo>
                  <a:lnTo>
                    <a:pt x="1750733" y="1236226"/>
                  </a:lnTo>
                  <a:lnTo>
                    <a:pt x="1792175" y="1190441"/>
                  </a:lnTo>
                  <a:lnTo>
                    <a:pt x="1832030" y="1143268"/>
                  </a:lnTo>
                  <a:lnTo>
                    <a:pt x="1870250" y="1094762"/>
                  </a:lnTo>
                  <a:lnTo>
                    <a:pt x="1906792" y="1044979"/>
                  </a:lnTo>
                  <a:lnTo>
                    <a:pt x="1941613" y="993978"/>
                  </a:lnTo>
                  <a:lnTo>
                    <a:pt x="1974671" y="941817"/>
                  </a:lnTo>
                  <a:lnTo>
                    <a:pt x="2005930" y="888557"/>
                  </a:lnTo>
                  <a:lnTo>
                    <a:pt x="2035352" y="834262"/>
                  </a:lnTo>
                  <a:lnTo>
                    <a:pt x="2062902" y="778993"/>
                  </a:lnTo>
                  <a:lnTo>
                    <a:pt x="2088550" y="722816"/>
                  </a:lnTo>
                  <a:lnTo>
                    <a:pt x="2112264" y="665796"/>
                  </a:lnTo>
                  <a:lnTo>
                    <a:pt x="2134018" y="608000"/>
                  </a:lnTo>
                  <a:lnTo>
                    <a:pt x="2153785" y="549494"/>
                  </a:lnTo>
                  <a:lnTo>
                    <a:pt x="2171543" y="490348"/>
                  </a:lnTo>
                  <a:lnTo>
                    <a:pt x="2187271" y="430630"/>
                  </a:lnTo>
                  <a:lnTo>
                    <a:pt x="2200951" y="370409"/>
                  </a:lnTo>
                  <a:lnTo>
                    <a:pt x="2212567" y="309757"/>
                  </a:lnTo>
                  <a:lnTo>
                    <a:pt x="2222105" y="248743"/>
                  </a:lnTo>
                  <a:lnTo>
                    <a:pt x="2229554" y="187439"/>
                  </a:lnTo>
                  <a:lnTo>
                    <a:pt x="2167534" y="180976"/>
                  </a:lnTo>
                  <a:lnTo>
                    <a:pt x="2105514" y="174512"/>
                  </a:lnTo>
                  <a:lnTo>
                    <a:pt x="2043494" y="168049"/>
                  </a:lnTo>
                  <a:lnTo>
                    <a:pt x="1981474" y="161585"/>
                  </a:lnTo>
                  <a:lnTo>
                    <a:pt x="1919454" y="155122"/>
                  </a:lnTo>
                  <a:lnTo>
                    <a:pt x="1857434" y="148659"/>
                  </a:lnTo>
                  <a:lnTo>
                    <a:pt x="1795415" y="142195"/>
                  </a:lnTo>
                  <a:lnTo>
                    <a:pt x="1733395" y="135732"/>
                  </a:lnTo>
                  <a:lnTo>
                    <a:pt x="1671375" y="129268"/>
                  </a:lnTo>
                  <a:lnTo>
                    <a:pt x="1609355" y="122805"/>
                  </a:lnTo>
                  <a:lnTo>
                    <a:pt x="1547335" y="116341"/>
                  </a:lnTo>
                  <a:lnTo>
                    <a:pt x="1485315" y="109878"/>
                  </a:lnTo>
                  <a:lnTo>
                    <a:pt x="1423295" y="103414"/>
                  </a:lnTo>
                  <a:lnTo>
                    <a:pt x="1361275" y="96951"/>
                  </a:lnTo>
                  <a:lnTo>
                    <a:pt x="1299255" y="90488"/>
                  </a:lnTo>
                  <a:lnTo>
                    <a:pt x="1237236" y="84024"/>
                  </a:lnTo>
                  <a:lnTo>
                    <a:pt x="1175216" y="77561"/>
                  </a:lnTo>
                  <a:lnTo>
                    <a:pt x="1113196" y="71097"/>
                  </a:lnTo>
                  <a:lnTo>
                    <a:pt x="1051176" y="64634"/>
                  </a:lnTo>
                  <a:lnTo>
                    <a:pt x="989156" y="58170"/>
                  </a:lnTo>
                  <a:lnTo>
                    <a:pt x="927136" y="51707"/>
                  </a:lnTo>
                  <a:lnTo>
                    <a:pt x="865116" y="45244"/>
                  </a:lnTo>
                  <a:lnTo>
                    <a:pt x="803096" y="38780"/>
                  </a:lnTo>
                  <a:lnTo>
                    <a:pt x="741076" y="32317"/>
                  </a:lnTo>
                  <a:lnTo>
                    <a:pt x="679057" y="25853"/>
                  </a:lnTo>
                  <a:lnTo>
                    <a:pt x="617037" y="19390"/>
                  </a:lnTo>
                  <a:lnTo>
                    <a:pt x="555017" y="12926"/>
                  </a:lnTo>
                  <a:lnTo>
                    <a:pt x="492997" y="646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074263" y="1973107"/>
              <a:ext cx="1808316" cy="3564526"/>
            </a:xfrm>
            <a:custGeom>
              <a:avLst/>
              <a:pathLst>
                <a:path w="1808316" h="3564526">
                  <a:moveTo>
                    <a:pt x="1808316" y="1808317"/>
                  </a:moveTo>
                  <a:lnTo>
                    <a:pt x="1808316" y="1745961"/>
                  </a:lnTo>
                  <a:lnTo>
                    <a:pt x="1808316" y="1683605"/>
                  </a:lnTo>
                  <a:lnTo>
                    <a:pt x="1808316" y="1621250"/>
                  </a:lnTo>
                  <a:lnTo>
                    <a:pt x="1808316" y="1558894"/>
                  </a:lnTo>
                  <a:lnTo>
                    <a:pt x="1808316" y="1496538"/>
                  </a:lnTo>
                  <a:lnTo>
                    <a:pt x="1808316" y="1434182"/>
                  </a:lnTo>
                  <a:lnTo>
                    <a:pt x="1808316" y="1371827"/>
                  </a:lnTo>
                  <a:lnTo>
                    <a:pt x="1808316" y="1309471"/>
                  </a:lnTo>
                  <a:lnTo>
                    <a:pt x="1808316" y="1247115"/>
                  </a:lnTo>
                  <a:lnTo>
                    <a:pt x="1808316" y="1184759"/>
                  </a:lnTo>
                  <a:lnTo>
                    <a:pt x="1808316" y="1122403"/>
                  </a:lnTo>
                  <a:lnTo>
                    <a:pt x="1808316" y="1060048"/>
                  </a:lnTo>
                  <a:lnTo>
                    <a:pt x="1808316" y="997692"/>
                  </a:lnTo>
                  <a:lnTo>
                    <a:pt x="1808316" y="935336"/>
                  </a:lnTo>
                  <a:lnTo>
                    <a:pt x="1808316" y="872980"/>
                  </a:lnTo>
                  <a:lnTo>
                    <a:pt x="1808316" y="810625"/>
                  </a:lnTo>
                  <a:lnTo>
                    <a:pt x="1808316" y="748269"/>
                  </a:lnTo>
                  <a:lnTo>
                    <a:pt x="1808316" y="685913"/>
                  </a:lnTo>
                  <a:lnTo>
                    <a:pt x="1808316" y="623557"/>
                  </a:lnTo>
                  <a:lnTo>
                    <a:pt x="1808316" y="561201"/>
                  </a:lnTo>
                  <a:lnTo>
                    <a:pt x="1808316" y="498846"/>
                  </a:lnTo>
                  <a:lnTo>
                    <a:pt x="1808316" y="436490"/>
                  </a:lnTo>
                  <a:lnTo>
                    <a:pt x="1808316" y="374134"/>
                  </a:lnTo>
                  <a:lnTo>
                    <a:pt x="1808316" y="311778"/>
                  </a:lnTo>
                  <a:lnTo>
                    <a:pt x="1808316" y="249423"/>
                  </a:lnTo>
                  <a:lnTo>
                    <a:pt x="1808316" y="187067"/>
                  </a:lnTo>
                  <a:lnTo>
                    <a:pt x="1808316" y="124711"/>
                  </a:lnTo>
                  <a:lnTo>
                    <a:pt x="1808316" y="62355"/>
                  </a:lnTo>
                  <a:lnTo>
                    <a:pt x="1808316" y="0"/>
                  </a:lnTo>
                  <a:lnTo>
                    <a:pt x="1746613" y="1053"/>
                  </a:lnTo>
                  <a:lnTo>
                    <a:pt x="1684981" y="4210"/>
                  </a:lnTo>
                  <a:lnTo>
                    <a:pt x="1623493" y="9469"/>
                  </a:lnTo>
                  <a:lnTo>
                    <a:pt x="1562220" y="16824"/>
                  </a:lnTo>
                  <a:lnTo>
                    <a:pt x="1501233" y="26264"/>
                  </a:lnTo>
                  <a:lnTo>
                    <a:pt x="1440605" y="37780"/>
                  </a:lnTo>
                  <a:lnTo>
                    <a:pt x="1380404" y="51358"/>
                  </a:lnTo>
                  <a:lnTo>
                    <a:pt x="1320702" y="66983"/>
                  </a:lnTo>
                  <a:lnTo>
                    <a:pt x="1261568" y="84635"/>
                  </a:lnTo>
                  <a:lnTo>
                    <a:pt x="1203071" y="104295"/>
                  </a:lnTo>
                  <a:lnTo>
                    <a:pt x="1145278" y="125940"/>
                  </a:lnTo>
                  <a:lnTo>
                    <a:pt x="1088258" y="149544"/>
                  </a:lnTo>
                  <a:lnTo>
                    <a:pt x="1032077" y="175080"/>
                  </a:lnTo>
                  <a:lnTo>
                    <a:pt x="976799" y="202518"/>
                  </a:lnTo>
                  <a:lnTo>
                    <a:pt x="922490" y="231826"/>
                  </a:lnTo>
                  <a:lnTo>
                    <a:pt x="869213" y="262970"/>
                  </a:lnTo>
                  <a:lnTo>
                    <a:pt x="817029" y="295914"/>
                  </a:lnTo>
                  <a:lnTo>
                    <a:pt x="766000" y="330620"/>
                  </a:lnTo>
                  <a:lnTo>
                    <a:pt x="716184" y="367047"/>
                  </a:lnTo>
                  <a:lnTo>
                    <a:pt x="667641" y="405152"/>
                  </a:lnTo>
                  <a:lnTo>
                    <a:pt x="620426" y="444891"/>
                  </a:lnTo>
                  <a:lnTo>
                    <a:pt x="574595" y="486219"/>
                  </a:lnTo>
                  <a:lnTo>
                    <a:pt x="530201" y="529086"/>
                  </a:lnTo>
                  <a:lnTo>
                    <a:pt x="487295" y="573443"/>
                  </a:lnTo>
                  <a:lnTo>
                    <a:pt x="445928" y="619238"/>
                  </a:lnTo>
                  <a:lnTo>
                    <a:pt x="406147" y="666418"/>
                  </a:lnTo>
                  <a:lnTo>
                    <a:pt x="368000" y="714928"/>
                  </a:lnTo>
                  <a:lnTo>
                    <a:pt x="331529" y="764711"/>
                  </a:lnTo>
                  <a:lnTo>
                    <a:pt x="296779" y="815710"/>
                  </a:lnTo>
                  <a:lnTo>
                    <a:pt x="263790" y="867865"/>
                  </a:lnTo>
                  <a:lnTo>
                    <a:pt x="232599" y="921115"/>
                  </a:lnTo>
                  <a:lnTo>
                    <a:pt x="203243" y="975399"/>
                  </a:lnTo>
                  <a:lnTo>
                    <a:pt x="175757" y="1030652"/>
                  </a:lnTo>
                  <a:lnTo>
                    <a:pt x="150172" y="1086812"/>
                  </a:lnTo>
                  <a:lnTo>
                    <a:pt x="126518" y="1143811"/>
                  </a:lnTo>
                  <a:lnTo>
                    <a:pt x="104823" y="1201585"/>
                  </a:lnTo>
                  <a:lnTo>
                    <a:pt x="85112" y="1260065"/>
                  </a:lnTo>
                  <a:lnTo>
                    <a:pt x="67408" y="1319184"/>
                  </a:lnTo>
                  <a:lnTo>
                    <a:pt x="51732" y="1378872"/>
                  </a:lnTo>
                  <a:lnTo>
                    <a:pt x="38101" y="1439061"/>
                  </a:lnTo>
                  <a:lnTo>
                    <a:pt x="26532" y="1499679"/>
                  </a:lnTo>
                  <a:lnTo>
                    <a:pt x="17038" y="1560657"/>
                  </a:lnTo>
                  <a:lnTo>
                    <a:pt x="9631" y="1621924"/>
                  </a:lnTo>
                  <a:lnTo>
                    <a:pt x="4318" y="1683407"/>
                  </a:lnTo>
                  <a:lnTo>
                    <a:pt x="1106" y="1745036"/>
                  </a:lnTo>
                  <a:lnTo>
                    <a:pt x="0" y="1806739"/>
                  </a:lnTo>
                  <a:lnTo>
                    <a:pt x="999" y="1868444"/>
                  </a:lnTo>
                  <a:lnTo>
                    <a:pt x="4103" y="1930078"/>
                  </a:lnTo>
                  <a:lnTo>
                    <a:pt x="9308" y="1991571"/>
                  </a:lnTo>
                  <a:lnTo>
                    <a:pt x="16609" y="2052850"/>
                  </a:lnTo>
                  <a:lnTo>
                    <a:pt x="25996" y="2113845"/>
                  </a:lnTo>
                  <a:lnTo>
                    <a:pt x="37459" y="2174483"/>
                  </a:lnTo>
                  <a:lnTo>
                    <a:pt x="50985" y="2234696"/>
                  </a:lnTo>
                  <a:lnTo>
                    <a:pt x="66557" y="2294411"/>
                  </a:lnTo>
                  <a:lnTo>
                    <a:pt x="84158" y="2353561"/>
                  </a:lnTo>
                  <a:lnTo>
                    <a:pt x="103767" y="2412075"/>
                  </a:lnTo>
                  <a:lnTo>
                    <a:pt x="125361" y="2469886"/>
                  </a:lnTo>
                  <a:lnTo>
                    <a:pt x="148915" y="2526927"/>
                  </a:lnTo>
                  <a:lnTo>
                    <a:pt x="174402" y="2583131"/>
                  </a:lnTo>
                  <a:lnTo>
                    <a:pt x="201792" y="2638433"/>
                  </a:lnTo>
                  <a:lnTo>
                    <a:pt x="231053" y="2692767"/>
                  </a:lnTo>
                  <a:lnTo>
                    <a:pt x="262151" y="2746072"/>
                  </a:lnTo>
                  <a:lnTo>
                    <a:pt x="295049" y="2798284"/>
                  </a:lnTo>
                  <a:lnTo>
                    <a:pt x="329710" y="2849344"/>
                  </a:lnTo>
                  <a:lnTo>
                    <a:pt x="366093" y="2899191"/>
                  </a:lnTo>
                  <a:lnTo>
                    <a:pt x="404156" y="2947767"/>
                  </a:lnTo>
                  <a:lnTo>
                    <a:pt x="443854" y="2995017"/>
                  </a:lnTo>
                  <a:lnTo>
                    <a:pt x="485142" y="3040884"/>
                  </a:lnTo>
                  <a:lnTo>
                    <a:pt x="527970" y="3085316"/>
                  </a:lnTo>
                  <a:lnTo>
                    <a:pt x="572290" y="3128260"/>
                  </a:lnTo>
                  <a:lnTo>
                    <a:pt x="618049" y="3169667"/>
                  </a:lnTo>
                  <a:lnTo>
                    <a:pt x="665194" y="3209489"/>
                  </a:lnTo>
                  <a:lnTo>
                    <a:pt x="713671" y="3247679"/>
                  </a:lnTo>
                  <a:lnTo>
                    <a:pt x="763422" y="3284193"/>
                  </a:lnTo>
                  <a:lnTo>
                    <a:pt x="814391" y="3318987"/>
                  </a:lnTo>
                  <a:lnTo>
                    <a:pt x="866517" y="3352022"/>
                  </a:lnTo>
                  <a:lnTo>
                    <a:pt x="919740" y="3383260"/>
                  </a:lnTo>
                  <a:lnTo>
                    <a:pt x="973998" y="3412663"/>
                  </a:lnTo>
                  <a:lnTo>
                    <a:pt x="1029227" y="3440197"/>
                  </a:lnTo>
                  <a:lnTo>
                    <a:pt x="1085364" y="3465831"/>
                  </a:lnTo>
                  <a:lnTo>
                    <a:pt x="1142343" y="3489534"/>
                  </a:lnTo>
                  <a:lnTo>
                    <a:pt x="1200098" y="3511280"/>
                  </a:lnTo>
                  <a:lnTo>
                    <a:pt x="1258561" y="3531042"/>
                  </a:lnTo>
                  <a:lnTo>
                    <a:pt x="1317664" y="3548797"/>
                  </a:lnTo>
                  <a:lnTo>
                    <a:pt x="1377339" y="3564526"/>
                  </a:lnTo>
                  <a:lnTo>
                    <a:pt x="1392200" y="3503967"/>
                  </a:lnTo>
                  <a:lnTo>
                    <a:pt x="1407061" y="3443408"/>
                  </a:lnTo>
                  <a:lnTo>
                    <a:pt x="1421923" y="3382849"/>
                  </a:lnTo>
                  <a:lnTo>
                    <a:pt x="1436784" y="3322290"/>
                  </a:lnTo>
                  <a:lnTo>
                    <a:pt x="1451645" y="3261731"/>
                  </a:lnTo>
                  <a:lnTo>
                    <a:pt x="1466506" y="3201172"/>
                  </a:lnTo>
                  <a:lnTo>
                    <a:pt x="1481368" y="3140613"/>
                  </a:lnTo>
                  <a:lnTo>
                    <a:pt x="1496229" y="3080055"/>
                  </a:lnTo>
                  <a:lnTo>
                    <a:pt x="1511090" y="3019496"/>
                  </a:lnTo>
                  <a:lnTo>
                    <a:pt x="1525952" y="2958937"/>
                  </a:lnTo>
                  <a:lnTo>
                    <a:pt x="1540813" y="2898378"/>
                  </a:lnTo>
                  <a:lnTo>
                    <a:pt x="1555674" y="2837819"/>
                  </a:lnTo>
                  <a:lnTo>
                    <a:pt x="1570536" y="2777260"/>
                  </a:lnTo>
                  <a:lnTo>
                    <a:pt x="1585397" y="2716701"/>
                  </a:lnTo>
                  <a:lnTo>
                    <a:pt x="1600258" y="2656142"/>
                  </a:lnTo>
                  <a:lnTo>
                    <a:pt x="1615119" y="2595583"/>
                  </a:lnTo>
                  <a:lnTo>
                    <a:pt x="1629981" y="2535024"/>
                  </a:lnTo>
                  <a:lnTo>
                    <a:pt x="1644842" y="2474465"/>
                  </a:lnTo>
                  <a:lnTo>
                    <a:pt x="1659703" y="2413906"/>
                  </a:lnTo>
                  <a:lnTo>
                    <a:pt x="1674565" y="2353347"/>
                  </a:lnTo>
                  <a:lnTo>
                    <a:pt x="1689426" y="2292788"/>
                  </a:lnTo>
                  <a:lnTo>
                    <a:pt x="1704287" y="2232229"/>
                  </a:lnTo>
                  <a:lnTo>
                    <a:pt x="1719148" y="2171671"/>
                  </a:lnTo>
                  <a:lnTo>
                    <a:pt x="1734010" y="2111112"/>
                  </a:lnTo>
                  <a:lnTo>
                    <a:pt x="1748871" y="2050553"/>
                  </a:lnTo>
                  <a:lnTo>
                    <a:pt x="1763732" y="1989994"/>
                  </a:lnTo>
                  <a:lnTo>
                    <a:pt x="1778594" y="1929435"/>
                  </a:lnTo>
                  <a:lnTo>
                    <a:pt x="1793455" y="186887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934208" y="28399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00691" y="30555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569741" y="3523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07519" y="4459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789599" y="36116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931965" y="28366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98448" y="305217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67498" y="3520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05276" y="44562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787356" y="36082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28609" y="28343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95091" y="30499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64141" y="35179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01920" y="44540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784000" y="36060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924649" y="28335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91132" y="304914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60182" y="35171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197960" y="4453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780040" y="3605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20690" y="28343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87172" y="30499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556223" y="35179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94001" y="44540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76081" y="36060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17333" y="28366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83816" y="305217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52866" y="3520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190644" y="44562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772724" y="36082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15090" y="28399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81573" y="30555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50623" y="3523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88401" y="4459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770482" y="36116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14303" y="28439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80785" y="3059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549835" y="3527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87614" y="44635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769694" y="36155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15090" y="28478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381573" y="306345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550623" y="3531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188401" y="44675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770482" y="36195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917333" y="28512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83816" y="30668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52866" y="35348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190644" y="44708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772724" y="36229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20690" y="28534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87172" y="30690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56223" y="3537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94001" y="44731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76081" y="3625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924649" y="28542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91132" y="306983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560182" y="35378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197960" y="44739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780040" y="36259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928609" y="28534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395091" y="30690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564141" y="3537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01920" y="44731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84000" y="3625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931965" y="28512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398448" y="30668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567498" y="35348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05276" y="44708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87356" y="36229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934208" y="28478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400691" y="306345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569741" y="3531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207519" y="44675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89599" y="36195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34996" y="28439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01478" y="3059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570528" y="3527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208307" y="44635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790387" y="36155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924649" y="28439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391132" y="3059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560182" y="3527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10.3%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197960" y="44635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27.2%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780040" y="36155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7223977" y="3342098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223977" y="3561554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7223977" y="378101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223977" y="4000466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223977" y="4219922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504022" y="3412976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504022" y="363243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504022" y="385188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504022" y="407134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504022" y="429080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2021-01-04T10:47:22Z</dcterms:modified>
</cp:coreProperties>
</file>