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b231cd7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7EE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67AB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A1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DCE8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A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5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9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4397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1504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38611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1" name="pl351"/>
            <p:cNvSpPr/>
            <p:nvPr/>
          </p:nvSpPr>
          <p:spPr>
            <a:xfrm>
              <a:off x="7018967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018967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194532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194532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2021-01-04T10:47:17Z</dcterms:modified>
</cp:coreProperties>
</file>