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969526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737170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0481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272458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85704" y="552539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85704" y="533616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85704" y="514693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85704" y="495770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85704" y="476848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85704" y="457925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85704" y="439002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85704" y="420079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85704" y="401156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85704" y="382234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85704" y="363311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085704" y="344388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085704" y="325465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085704" y="306543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085704" y="287620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085704" y="268697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085704" y="249774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085704" y="230852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085704" y="211929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085704" y="193006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08570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853348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620992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388636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85704" y="1844912"/>
              <a:ext cx="671704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085704" y="2034140"/>
              <a:ext cx="3535287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085704" y="2223367"/>
              <a:ext cx="3499934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085704" y="2412595"/>
              <a:ext cx="314640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085704" y="2601823"/>
              <a:ext cx="2191878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085704" y="2791051"/>
              <a:ext cx="2156525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085704" y="2980278"/>
              <a:ext cx="1414115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085704" y="3169506"/>
              <a:ext cx="1378762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085704" y="3358734"/>
              <a:ext cx="1166644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085704" y="3547961"/>
              <a:ext cx="1131292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085704" y="3737189"/>
              <a:ext cx="1025233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085704" y="3926417"/>
              <a:ext cx="1025233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085704" y="4115644"/>
              <a:ext cx="742410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085704" y="4304872"/>
              <a:ext cx="600998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085704" y="4494100"/>
              <a:ext cx="56564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085704" y="4683328"/>
              <a:ext cx="530293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085704" y="4872555"/>
              <a:ext cx="530293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085704" y="5061783"/>
              <a:ext cx="494940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085704" y="5251011"/>
              <a:ext cx="494940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085704" y="5440238"/>
              <a:ext cx="38888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8481939" y="188559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北京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300180" y="207481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广东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264828" y="226404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江苏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390315" y="2468794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其它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435787" y="265802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江西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400434" y="284724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上海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658024" y="303647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浙江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622671" y="322570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湖北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410553" y="3414932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福建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375201" y="3604160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山东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269142" y="3793388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河南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269142" y="3982615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黑龙江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986319" y="4171843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云南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844907" y="436107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四川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809555" y="4550298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山西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774202" y="473952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河北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774202" y="4928754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湖南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738849" y="5117982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陕西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738849" y="530720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天津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632790" y="549643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海南</a:t>
              </a:r>
            </a:p>
          </p:txBody>
        </p:sp>
        <p:sp>
          <p:nvSpPr>
            <p:cNvPr id="74" name="rc74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1926599" y="548369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926599" y="529441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926599" y="510518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926599" y="491738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926599" y="472678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926599" y="453756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926599" y="4349697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926599" y="41591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26599" y="397124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926599" y="378201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926599" y="359142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988754" y="340214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988754" y="321291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988754" y="3026522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988754" y="283451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988754" y="264670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1988754" y="245742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1988754" y="226682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1988754" y="207896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1988754" y="188973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5" name="pl95"/>
            <p:cNvSpPr/>
            <p:nvPr/>
          </p:nvSpPr>
          <p:spPr>
            <a:xfrm>
              <a:off x="2050910" y="55253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050910" y="53361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050910" y="51469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050910" y="4957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050910" y="4768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050910" y="45792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050910" y="43900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050910" y="42007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050910" y="4011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050910" y="3822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050910" y="3633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050910" y="3443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050910" y="32546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050910" y="3065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050910" y="28762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050910" y="2686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050910" y="24977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050910" y="23085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050910" y="21192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2050910" y="1930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08570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85334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62099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738863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2054627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791193" y="56998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5527759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729540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2021-01-04T10:47:20Z</dcterms:modified>
</cp:coreProperties>
</file>