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2609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118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3628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864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373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3882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902564"/>
              <a:ext cx="1893941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471643"/>
              <a:ext cx="94394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0721"/>
              <a:ext cx="50222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09799"/>
              <a:ext cx="26624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651877" y="254509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12847" y="3102690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010758" y="368728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69040" y="425636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33054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28642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3373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38828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35408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4050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5595" y="52682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23549" y="2019594"/>
              <a:ext cx="368022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0-3岁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2900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56312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2972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4619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619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619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619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619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619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9606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3018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619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61949" y="2902564"/>
              <a:ext cx="173252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61949" y="3471643"/>
              <a:ext cx="112320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61949" y="4040721"/>
              <a:ext cx="109383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61949" y="4609799"/>
              <a:ext cx="6607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163974" y="2533612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2508" y="3102690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32898" y="3671768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97170" y="4252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56059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3649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649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49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649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649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4271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4271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4271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271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271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619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9606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3018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44308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0283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83695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61949" y="2019594"/>
              <a:ext cx="461255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3-12岁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1739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55148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98557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1965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85374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003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003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003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003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003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9003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3443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76852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20261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3670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9003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00349" y="2902564"/>
              <a:ext cx="18058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00349" y="3471643"/>
              <a:ext cx="162349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00349" y="4040721"/>
              <a:ext cx="112863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00349" y="4609799"/>
              <a:ext cx="75531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8447267" y="2533612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195978" y="3102690"/>
              <a:ext cx="47914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134240" y="367176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36563" y="4240846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686700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8033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033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033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8033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033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68655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8655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8655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8655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8655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003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334437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76852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20261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636703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8692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72282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67529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10938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43469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900349" y="2037439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2021-01-04T10:47:46Z</dcterms:modified>
</cp:coreProperties>
</file>