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0511" y="5708827"/>
              <a:ext cx="3429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百分比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694148" y="3642360"/>
              <a:ext cx="2286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频次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627849" y="53269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73016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4857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19550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6424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266558" y="532691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441289" y="2530549"/>
              <a:ext cx="0" cy="2473461"/>
            </a:xfrm>
            <a:custGeom>
              <a:avLst/>
              <a:pathLst>
                <a:path w="0" h="2473461">
                  <a:moveTo>
                    <a:pt x="0" y="2473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49849" y="43856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9849" y="376728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49849" y="31489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49849" y="25305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2123755" y="494831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081376" y="43299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081376" y="37115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081376" y="30932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1376" y="247485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670228" y="4756665"/>
              <a:ext cx="572346" cy="24734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42574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4921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9614" y="3643607"/>
              <a:ext cx="572346" cy="13604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31961" y="4385646"/>
              <a:ext cx="572346" cy="61836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04308" y="4107381"/>
              <a:ext cx="572346" cy="896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9001" y="3674525"/>
              <a:ext cx="572346" cy="132948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21348" y="4602074"/>
              <a:ext cx="572346" cy="40193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2021-01-04T10:47:48Z</dcterms:modified>
</cp:coreProperties>
</file>