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77906" y="1973107"/>
              <a:ext cx="940901" cy="1808317"/>
            </a:xfrm>
            <a:custGeom>
              <a:avLst/>
              <a:pathLst>
                <a:path w="940901" h="1808317">
                  <a:moveTo>
                    <a:pt x="0" y="1808317"/>
                  </a:moveTo>
                  <a:lnTo>
                    <a:pt x="32444" y="1755067"/>
                  </a:lnTo>
                  <a:lnTo>
                    <a:pt x="64889" y="1701817"/>
                  </a:lnTo>
                  <a:lnTo>
                    <a:pt x="97334" y="1648567"/>
                  </a:lnTo>
                  <a:lnTo>
                    <a:pt x="129779" y="1595317"/>
                  </a:lnTo>
                  <a:lnTo>
                    <a:pt x="162224" y="1542066"/>
                  </a:lnTo>
                  <a:lnTo>
                    <a:pt x="194669" y="1488816"/>
                  </a:lnTo>
                  <a:lnTo>
                    <a:pt x="227114" y="1435566"/>
                  </a:lnTo>
                  <a:lnTo>
                    <a:pt x="259558" y="1382316"/>
                  </a:lnTo>
                  <a:lnTo>
                    <a:pt x="292003" y="1329066"/>
                  </a:lnTo>
                  <a:lnTo>
                    <a:pt x="324448" y="1275816"/>
                  </a:lnTo>
                  <a:lnTo>
                    <a:pt x="356893" y="1222566"/>
                  </a:lnTo>
                  <a:lnTo>
                    <a:pt x="389338" y="1169316"/>
                  </a:lnTo>
                  <a:lnTo>
                    <a:pt x="421783" y="1116066"/>
                  </a:lnTo>
                  <a:lnTo>
                    <a:pt x="454228" y="1062816"/>
                  </a:lnTo>
                  <a:lnTo>
                    <a:pt x="486672" y="1009565"/>
                  </a:lnTo>
                  <a:lnTo>
                    <a:pt x="519117" y="956315"/>
                  </a:lnTo>
                  <a:lnTo>
                    <a:pt x="551562" y="903065"/>
                  </a:lnTo>
                  <a:lnTo>
                    <a:pt x="584007" y="849815"/>
                  </a:lnTo>
                  <a:lnTo>
                    <a:pt x="616452" y="796565"/>
                  </a:lnTo>
                  <a:lnTo>
                    <a:pt x="648897" y="743315"/>
                  </a:lnTo>
                  <a:lnTo>
                    <a:pt x="681342" y="690065"/>
                  </a:lnTo>
                  <a:lnTo>
                    <a:pt x="713787" y="636815"/>
                  </a:lnTo>
                  <a:lnTo>
                    <a:pt x="746231" y="583565"/>
                  </a:lnTo>
                  <a:lnTo>
                    <a:pt x="778676" y="530315"/>
                  </a:lnTo>
                  <a:lnTo>
                    <a:pt x="811121" y="477064"/>
                  </a:lnTo>
                  <a:lnTo>
                    <a:pt x="843566" y="423814"/>
                  </a:lnTo>
                  <a:lnTo>
                    <a:pt x="876011" y="370564"/>
                  </a:lnTo>
                  <a:lnTo>
                    <a:pt x="908456" y="317314"/>
                  </a:lnTo>
                  <a:lnTo>
                    <a:pt x="940901" y="264064"/>
                  </a:lnTo>
                  <a:lnTo>
                    <a:pt x="887545" y="232793"/>
                  </a:lnTo>
                  <a:lnTo>
                    <a:pt x="833151" y="203365"/>
                  </a:lnTo>
                  <a:lnTo>
                    <a:pt x="777783" y="175814"/>
                  </a:lnTo>
                  <a:lnTo>
                    <a:pt x="721505" y="150173"/>
                  </a:lnTo>
                  <a:lnTo>
                    <a:pt x="664383" y="126471"/>
                  </a:lnTo>
                  <a:lnTo>
                    <a:pt x="606484" y="104736"/>
                  </a:lnTo>
                  <a:lnTo>
                    <a:pt x="547876" y="84993"/>
                  </a:lnTo>
                  <a:lnTo>
                    <a:pt x="488626" y="67267"/>
                  </a:lnTo>
                  <a:lnTo>
                    <a:pt x="428806" y="51576"/>
                  </a:lnTo>
                  <a:lnTo>
                    <a:pt x="368483" y="37941"/>
                  </a:lnTo>
                  <a:lnTo>
                    <a:pt x="307730" y="26376"/>
                  </a:lnTo>
                  <a:lnTo>
                    <a:pt x="246617" y="16895"/>
                  </a:lnTo>
                  <a:lnTo>
                    <a:pt x="185216" y="9510"/>
                  </a:lnTo>
                  <a:lnTo>
                    <a:pt x="123597" y="4228"/>
                  </a:lnTo>
                  <a:lnTo>
                    <a:pt x="61835" y="1057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77906" y="2237172"/>
              <a:ext cx="1808226" cy="1624702"/>
            </a:xfrm>
            <a:custGeom>
              <a:avLst/>
              <a:pathLst>
                <a:path w="1808226" h="1624702">
                  <a:moveTo>
                    <a:pt x="0" y="1544252"/>
                  </a:moveTo>
                  <a:lnTo>
                    <a:pt x="62294" y="1547027"/>
                  </a:lnTo>
                  <a:lnTo>
                    <a:pt x="124588" y="1549801"/>
                  </a:lnTo>
                  <a:lnTo>
                    <a:pt x="186882" y="1552575"/>
                  </a:lnTo>
                  <a:lnTo>
                    <a:pt x="249176" y="1555349"/>
                  </a:lnTo>
                  <a:lnTo>
                    <a:pt x="311470" y="1558123"/>
                  </a:lnTo>
                  <a:lnTo>
                    <a:pt x="373764" y="1560897"/>
                  </a:lnTo>
                  <a:lnTo>
                    <a:pt x="436058" y="1563671"/>
                  </a:lnTo>
                  <a:lnTo>
                    <a:pt x="498352" y="1566445"/>
                  </a:lnTo>
                  <a:lnTo>
                    <a:pt x="560646" y="1569219"/>
                  </a:lnTo>
                  <a:lnTo>
                    <a:pt x="622940" y="1571994"/>
                  </a:lnTo>
                  <a:lnTo>
                    <a:pt x="685234" y="1574768"/>
                  </a:lnTo>
                  <a:lnTo>
                    <a:pt x="747528" y="1577542"/>
                  </a:lnTo>
                  <a:lnTo>
                    <a:pt x="809822" y="1580316"/>
                  </a:lnTo>
                  <a:lnTo>
                    <a:pt x="872116" y="1583090"/>
                  </a:lnTo>
                  <a:lnTo>
                    <a:pt x="934410" y="1585864"/>
                  </a:lnTo>
                  <a:lnTo>
                    <a:pt x="996704" y="1588638"/>
                  </a:lnTo>
                  <a:lnTo>
                    <a:pt x="1058998" y="1591412"/>
                  </a:lnTo>
                  <a:lnTo>
                    <a:pt x="1121292" y="1594186"/>
                  </a:lnTo>
                  <a:lnTo>
                    <a:pt x="1183586" y="1596961"/>
                  </a:lnTo>
                  <a:lnTo>
                    <a:pt x="1245880" y="1599735"/>
                  </a:lnTo>
                  <a:lnTo>
                    <a:pt x="1308174" y="1602509"/>
                  </a:lnTo>
                  <a:lnTo>
                    <a:pt x="1370468" y="1605283"/>
                  </a:lnTo>
                  <a:lnTo>
                    <a:pt x="1432762" y="1608057"/>
                  </a:lnTo>
                  <a:lnTo>
                    <a:pt x="1495056" y="1610831"/>
                  </a:lnTo>
                  <a:lnTo>
                    <a:pt x="1557350" y="1613605"/>
                  </a:lnTo>
                  <a:lnTo>
                    <a:pt x="1619644" y="1616379"/>
                  </a:lnTo>
                  <a:lnTo>
                    <a:pt x="1681938" y="1619153"/>
                  </a:lnTo>
                  <a:lnTo>
                    <a:pt x="1744232" y="1621928"/>
                  </a:lnTo>
                  <a:lnTo>
                    <a:pt x="1806527" y="1624702"/>
                  </a:lnTo>
                  <a:lnTo>
                    <a:pt x="1808226" y="1562424"/>
                  </a:lnTo>
                  <a:lnTo>
                    <a:pt x="1807778" y="1500125"/>
                  </a:lnTo>
                  <a:lnTo>
                    <a:pt x="1805185" y="1437878"/>
                  </a:lnTo>
                  <a:lnTo>
                    <a:pt x="1800450" y="1375758"/>
                  </a:lnTo>
                  <a:lnTo>
                    <a:pt x="1793577" y="1313837"/>
                  </a:lnTo>
                  <a:lnTo>
                    <a:pt x="1784576" y="1252190"/>
                  </a:lnTo>
                  <a:lnTo>
                    <a:pt x="1773456" y="1190890"/>
                  </a:lnTo>
                  <a:lnTo>
                    <a:pt x="1760231" y="1130009"/>
                  </a:lnTo>
                  <a:lnTo>
                    <a:pt x="1744917" y="1069619"/>
                  </a:lnTo>
                  <a:lnTo>
                    <a:pt x="1727531" y="1009794"/>
                  </a:lnTo>
                  <a:lnTo>
                    <a:pt x="1708095" y="950602"/>
                  </a:lnTo>
                  <a:lnTo>
                    <a:pt x="1686632" y="892115"/>
                  </a:lnTo>
                  <a:lnTo>
                    <a:pt x="1663167" y="834402"/>
                  </a:lnTo>
                  <a:lnTo>
                    <a:pt x="1637727" y="777532"/>
                  </a:lnTo>
                  <a:lnTo>
                    <a:pt x="1610344" y="721572"/>
                  </a:lnTo>
                  <a:lnTo>
                    <a:pt x="1581049" y="666588"/>
                  </a:lnTo>
                  <a:lnTo>
                    <a:pt x="1549878" y="612646"/>
                  </a:lnTo>
                  <a:lnTo>
                    <a:pt x="1516867" y="559810"/>
                  </a:lnTo>
                  <a:lnTo>
                    <a:pt x="1482055" y="508143"/>
                  </a:lnTo>
                  <a:lnTo>
                    <a:pt x="1445484" y="457705"/>
                  </a:lnTo>
                  <a:lnTo>
                    <a:pt x="1407198" y="408557"/>
                  </a:lnTo>
                  <a:lnTo>
                    <a:pt x="1367241" y="360757"/>
                  </a:lnTo>
                  <a:lnTo>
                    <a:pt x="1325662" y="314361"/>
                  </a:lnTo>
                  <a:lnTo>
                    <a:pt x="1282509" y="269426"/>
                  </a:lnTo>
                  <a:lnTo>
                    <a:pt x="1237833" y="226004"/>
                  </a:lnTo>
                  <a:lnTo>
                    <a:pt x="1191688" y="184146"/>
                  </a:lnTo>
                  <a:lnTo>
                    <a:pt x="1144129" y="143903"/>
                  </a:lnTo>
                  <a:lnTo>
                    <a:pt x="1095212" y="105322"/>
                  </a:lnTo>
                  <a:lnTo>
                    <a:pt x="1044995" y="68449"/>
                  </a:lnTo>
                  <a:lnTo>
                    <a:pt x="993537" y="33327"/>
                  </a:lnTo>
                  <a:lnTo>
                    <a:pt x="940901" y="0"/>
                  </a:lnTo>
                  <a:lnTo>
                    <a:pt x="908456" y="53250"/>
                  </a:lnTo>
                  <a:lnTo>
                    <a:pt x="876011" y="106500"/>
                  </a:lnTo>
                  <a:lnTo>
                    <a:pt x="843566" y="159750"/>
                  </a:lnTo>
                  <a:lnTo>
                    <a:pt x="811121" y="213000"/>
                  </a:lnTo>
                  <a:lnTo>
                    <a:pt x="778676" y="266250"/>
                  </a:lnTo>
                  <a:lnTo>
                    <a:pt x="746231" y="319500"/>
                  </a:lnTo>
                  <a:lnTo>
                    <a:pt x="713787" y="372750"/>
                  </a:lnTo>
                  <a:lnTo>
                    <a:pt x="681342" y="426000"/>
                  </a:lnTo>
                  <a:lnTo>
                    <a:pt x="648897" y="479250"/>
                  </a:lnTo>
                  <a:lnTo>
                    <a:pt x="616452" y="532501"/>
                  </a:lnTo>
                  <a:lnTo>
                    <a:pt x="584007" y="585751"/>
                  </a:lnTo>
                  <a:lnTo>
                    <a:pt x="551562" y="639001"/>
                  </a:lnTo>
                  <a:lnTo>
                    <a:pt x="519117" y="692251"/>
                  </a:lnTo>
                  <a:lnTo>
                    <a:pt x="486672" y="745501"/>
                  </a:lnTo>
                  <a:lnTo>
                    <a:pt x="454228" y="798751"/>
                  </a:lnTo>
                  <a:lnTo>
                    <a:pt x="421783" y="852001"/>
                  </a:lnTo>
                  <a:lnTo>
                    <a:pt x="389338" y="905251"/>
                  </a:lnTo>
                  <a:lnTo>
                    <a:pt x="356893" y="958501"/>
                  </a:lnTo>
                  <a:lnTo>
                    <a:pt x="324448" y="1011751"/>
                  </a:lnTo>
                  <a:lnTo>
                    <a:pt x="292003" y="1065002"/>
                  </a:lnTo>
                  <a:lnTo>
                    <a:pt x="259558" y="1118252"/>
                  </a:lnTo>
                  <a:lnTo>
                    <a:pt x="227114" y="1171502"/>
                  </a:lnTo>
                  <a:lnTo>
                    <a:pt x="194669" y="1224752"/>
                  </a:lnTo>
                  <a:lnTo>
                    <a:pt x="162224" y="1278002"/>
                  </a:lnTo>
                  <a:lnTo>
                    <a:pt x="129779" y="1331252"/>
                  </a:lnTo>
                  <a:lnTo>
                    <a:pt x="97334" y="1384502"/>
                  </a:lnTo>
                  <a:lnTo>
                    <a:pt x="64889" y="1437752"/>
                  </a:lnTo>
                  <a:lnTo>
                    <a:pt x="32444" y="149100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977906" y="3781425"/>
              <a:ext cx="1806527" cy="1776487"/>
            </a:xfrm>
            <a:custGeom>
              <a:avLst/>
              <a:pathLst>
                <a:path w="1806527" h="1776487">
                  <a:moveTo>
                    <a:pt x="0" y="0"/>
                  </a:moveTo>
                  <a:lnTo>
                    <a:pt x="11647" y="61258"/>
                  </a:lnTo>
                  <a:lnTo>
                    <a:pt x="23295" y="122516"/>
                  </a:lnTo>
                  <a:lnTo>
                    <a:pt x="34943" y="183774"/>
                  </a:lnTo>
                  <a:lnTo>
                    <a:pt x="46591" y="245032"/>
                  </a:lnTo>
                  <a:lnTo>
                    <a:pt x="58239" y="306291"/>
                  </a:lnTo>
                  <a:lnTo>
                    <a:pt x="69887" y="367549"/>
                  </a:lnTo>
                  <a:lnTo>
                    <a:pt x="81535" y="428807"/>
                  </a:lnTo>
                  <a:lnTo>
                    <a:pt x="93183" y="490065"/>
                  </a:lnTo>
                  <a:lnTo>
                    <a:pt x="104831" y="551323"/>
                  </a:lnTo>
                  <a:lnTo>
                    <a:pt x="116479" y="612582"/>
                  </a:lnTo>
                  <a:lnTo>
                    <a:pt x="128127" y="673840"/>
                  </a:lnTo>
                  <a:lnTo>
                    <a:pt x="139775" y="735098"/>
                  </a:lnTo>
                  <a:lnTo>
                    <a:pt x="151423" y="796356"/>
                  </a:lnTo>
                  <a:lnTo>
                    <a:pt x="163071" y="857614"/>
                  </a:lnTo>
                  <a:lnTo>
                    <a:pt x="174719" y="918873"/>
                  </a:lnTo>
                  <a:lnTo>
                    <a:pt x="186367" y="980131"/>
                  </a:lnTo>
                  <a:lnTo>
                    <a:pt x="198015" y="1041389"/>
                  </a:lnTo>
                  <a:lnTo>
                    <a:pt x="209663" y="1102647"/>
                  </a:lnTo>
                  <a:lnTo>
                    <a:pt x="221311" y="1163905"/>
                  </a:lnTo>
                  <a:lnTo>
                    <a:pt x="232959" y="1225164"/>
                  </a:lnTo>
                  <a:lnTo>
                    <a:pt x="244607" y="1286422"/>
                  </a:lnTo>
                  <a:lnTo>
                    <a:pt x="256255" y="1347680"/>
                  </a:lnTo>
                  <a:lnTo>
                    <a:pt x="267903" y="1408938"/>
                  </a:lnTo>
                  <a:lnTo>
                    <a:pt x="279551" y="1470196"/>
                  </a:lnTo>
                  <a:lnTo>
                    <a:pt x="291198" y="1531455"/>
                  </a:lnTo>
                  <a:lnTo>
                    <a:pt x="302846" y="1592713"/>
                  </a:lnTo>
                  <a:lnTo>
                    <a:pt x="314494" y="1653971"/>
                  </a:lnTo>
                  <a:lnTo>
                    <a:pt x="326142" y="1715229"/>
                  </a:lnTo>
                  <a:lnTo>
                    <a:pt x="337790" y="1776487"/>
                  </a:lnTo>
                  <a:lnTo>
                    <a:pt x="398544" y="1763851"/>
                  </a:lnTo>
                  <a:lnTo>
                    <a:pt x="458829" y="1749138"/>
                  </a:lnTo>
                  <a:lnTo>
                    <a:pt x="518574" y="1732366"/>
                  </a:lnTo>
                  <a:lnTo>
                    <a:pt x="577708" y="1713553"/>
                  </a:lnTo>
                  <a:lnTo>
                    <a:pt x="636161" y="1692722"/>
                  </a:lnTo>
                  <a:lnTo>
                    <a:pt x="693866" y="1669898"/>
                  </a:lnTo>
                  <a:lnTo>
                    <a:pt x="750753" y="1645108"/>
                  </a:lnTo>
                  <a:lnTo>
                    <a:pt x="806756" y="1618380"/>
                  </a:lnTo>
                  <a:lnTo>
                    <a:pt x="861809" y="1589747"/>
                  </a:lnTo>
                  <a:lnTo>
                    <a:pt x="915848" y="1559241"/>
                  </a:lnTo>
                  <a:lnTo>
                    <a:pt x="968808" y="1526899"/>
                  </a:lnTo>
                  <a:lnTo>
                    <a:pt x="1020627" y="1492759"/>
                  </a:lnTo>
                  <a:lnTo>
                    <a:pt x="1071244" y="1456862"/>
                  </a:lnTo>
                  <a:lnTo>
                    <a:pt x="1120599" y="1419249"/>
                  </a:lnTo>
                  <a:lnTo>
                    <a:pt x="1168635" y="1379964"/>
                  </a:lnTo>
                  <a:lnTo>
                    <a:pt x="1215295" y="1339054"/>
                  </a:lnTo>
                  <a:lnTo>
                    <a:pt x="1260524" y="1296568"/>
                  </a:lnTo>
                  <a:lnTo>
                    <a:pt x="1304268" y="1252555"/>
                  </a:lnTo>
                  <a:lnTo>
                    <a:pt x="1346477" y="1207067"/>
                  </a:lnTo>
                  <a:lnTo>
                    <a:pt x="1387100" y="1160157"/>
                  </a:lnTo>
                  <a:lnTo>
                    <a:pt x="1426089" y="1111881"/>
                  </a:lnTo>
                  <a:lnTo>
                    <a:pt x="1463399" y="1062296"/>
                  </a:lnTo>
                  <a:lnTo>
                    <a:pt x="1498986" y="1011460"/>
                  </a:lnTo>
                  <a:lnTo>
                    <a:pt x="1532808" y="959432"/>
                  </a:lnTo>
                  <a:lnTo>
                    <a:pt x="1564824" y="906275"/>
                  </a:lnTo>
                  <a:lnTo>
                    <a:pt x="1594998" y="852051"/>
                  </a:lnTo>
                  <a:lnTo>
                    <a:pt x="1623294" y="796823"/>
                  </a:lnTo>
                  <a:lnTo>
                    <a:pt x="1649678" y="740657"/>
                  </a:lnTo>
                  <a:lnTo>
                    <a:pt x="1674119" y="683619"/>
                  </a:lnTo>
                  <a:lnTo>
                    <a:pt x="1696589" y="625776"/>
                  </a:lnTo>
                  <a:lnTo>
                    <a:pt x="1717061" y="567196"/>
                  </a:lnTo>
                  <a:lnTo>
                    <a:pt x="1735511" y="507948"/>
                  </a:lnTo>
                  <a:lnTo>
                    <a:pt x="1751917" y="448102"/>
                  </a:lnTo>
                  <a:lnTo>
                    <a:pt x="1766261" y="387728"/>
                  </a:lnTo>
                  <a:lnTo>
                    <a:pt x="1778524" y="326897"/>
                  </a:lnTo>
                  <a:lnTo>
                    <a:pt x="1788693" y="265682"/>
                  </a:lnTo>
                  <a:lnTo>
                    <a:pt x="1796756" y="204154"/>
                  </a:lnTo>
                  <a:lnTo>
                    <a:pt x="1802703" y="142385"/>
                  </a:lnTo>
                  <a:lnTo>
                    <a:pt x="1806527" y="80449"/>
                  </a:lnTo>
                  <a:lnTo>
                    <a:pt x="1744232" y="77675"/>
                  </a:lnTo>
                  <a:lnTo>
                    <a:pt x="1681938" y="74901"/>
                  </a:lnTo>
                  <a:lnTo>
                    <a:pt x="1619644" y="72126"/>
                  </a:lnTo>
                  <a:lnTo>
                    <a:pt x="1557350" y="69352"/>
                  </a:lnTo>
                  <a:lnTo>
                    <a:pt x="1495056" y="66578"/>
                  </a:lnTo>
                  <a:lnTo>
                    <a:pt x="1432762" y="63804"/>
                  </a:lnTo>
                  <a:lnTo>
                    <a:pt x="1370468" y="61030"/>
                  </a:lnTo>
                  <a:lnTo>
                    <a:pt x="1308174" y="58256"/>
                  </a:lnTo>
                  <a:lnTo>
                    <a:pt x="1245880" y="55482"/>
                  </a:lnTo>
                  <a:lnTo>
                    <a:pt x="1183586" y="52708"/>
                  </a:lnTo>
                  <a:lnTo>
                    <a:pt x="1121292" y="49934"/>
                  </a:lnTo>
                  <a:lnTo>
                    <a:pt x="1058998" y="47159"/>
                  </a:lnTo>
                  <a:lnTo>
                    <a:pt x="996704" y="44385"/>
                  </a:lnTo>
                  <a:lnTo>
                    <a:pt x="934410" y="41611"/>
                  </a:lnTo>
                  <a:lnTo>
                    <a:pt x="872116" y="38837"/>
                  </a:lnTo>
                  <a:lnTo>
                    <a:pt x="809822" y="36063"/>
                  </a:lnTo>
                  <a:lnTo>
                    <a:pt x="747528" y="33289"/>
                  </a:lnTo>
                  <a:lnTo>
                    <a:pt x="685234" y="30515"/>
                  </a:lnTo>
                  <a:lnTo>
                    <a:pt x="622940" y="27741"/>
                  </a:lnTo>
                  <a:lnTo>
                    <a:pt x="560646" y="24967"/>
                  </a:lnTo>
                  <a:lnTo>
                    <a:pt x="498352" y="22192"/>
                  </a:lnTo>
                  <a:lnTo>
                    <a:pt x="436058" y="19418"/>
                  </a:lnTo>
                  <a:lnTo>
                    <a:pt x="373764" y="16644"/>
                  </a:lnTo>
                  <a:lnTo>
                    <a:pt x="311470" y="13870"/>
                  </a:lnTo>
                  <a:lnTo>
                    <a:pt x="249176" y="11096"/>
                  </a:lnTo>
                  <a:lnTo>
                    <a:pt x="186882" y="8322"/>
                  </a:lnTo>
                  <a:lnTo>
                    <a:pt x="124588" y="5548"/>
                  </a:lnTo>
                  <a:lnTo>
                    <a:pt x="62294" y="277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169646" y="1973107"/>
              <a:ext cx="2146050" cy="3616405"/>
            </a:xfrm>
            <a:custGeom>
              <a:avLst/>
              <a:pathLst>
                <a:path w="2146050" h="3616405">
                  <a:moveTo>
                    <a:pt x="1808259" y="1808317"/>
                  </a:moveTo>
                  <a:lnTo>
                    <a:pt x="1808259" y="1745961"/>
                  </a:lnTo>
                  <a:lnTo>
                    <a:pt x="1808259" y="1683605"/>
                  </a:lnTo>
                  <a:lnTo>
                    <a:pt x="1808259" y="1621250"/>
                  </a:lnTo>
                  <a:lnTo>
                    <a:pt x="1808259" y="1558894"/>
                  </a:lnTo>
                  <a:lnTo>
                    <a:pt x="1808259" y="1496538"/>
                  </a:lnTo>
                  <a:lnTo>
                    <a:pt x="1808259" y="1434182"/>
                  </a:lnTo>
                  <a:lnTo>
                    <a:pt x="1808259" y="1371827"/>
                  </a:lnTo>
                  <a:lnTo>
                    <a:pt x="1808259" y="1309471"/>
                  </a:lnTo>
                  <a:lnTo>
                    <a:pt x="1808259" y="1247115"/>
                  </a:lnTo>
                  <a:lnTo>
                    <a:pt x="1808259" y="1184759"/>
                  </a:lnTo>
                  <a:lnTo>
                    <a:pt x="1808259" y="1122403"/>
                  </a:lnTo>
                  <a:lnTo>
                    <a:pt x="1808259" y="1060048"/>
                  </a:lnTo>
                  <a:lnTo>
                    <a:pt x="1808259" y="997692"/>
                  </a:lnTo>
                  <a:lnTo>
                    <a:pt x="1808259" y="935336"/>
                  </a:lnTo>
                  <a:lnTo>
                    <a:pt x="1808259" y="872980"/>
                  </a:lnTo>
                  <a:lnTo>
                    <a:pt x="1808259" y="810625"/>
                  </a:lnTo>
                  <a:lnTo>
                    <a:pt x="1808259" y="748269"/>
                  </a:lnTo>
                  <a:lnTo>
                    <a:pt x="1808259" y="685913"/>
                  </a:lnTo>
                  <a:lnTo>
                    <a:pt x="1808259" y="623557"/>
                  </a:lnTo>
                  <a:lnTo>
                    <a:pt x="1808259" y="561201"/>
                  </a:lnTo>
                  <a:lnTo>
                    <a:pt x="1808259" y="498846"/>
                  </a:lnTo>
                  <a:lnTo>
                    <a:pt x="1808259" y="436490"/>
                  </a:lnTo>
                  <a:lnTo>
                    <a:pt x="1808259" y="374134"/>
                  </a:lnTo>
                  <a:lnTo>
                    <a:pt x="1808259" y="311778"/>
                  </a:lnTo>
                  <a:lnTo>
                    <a:pt x="1808259" y="249423"/>
                  </a:lnTo>
                  <a:lnTo>
                    <a:pt x="1808259" y="187067"/>
                  </a:lnTo>
                  <a:lnTo>
                    <a:pt x="1808259" y="124711"/>
                  </a:lnTo>
                  <a:lnTo>
                    <a:pt x="1808259" y="62355"/>
                  </a:lnTo>
                  <a:lnTo>
                    <a:pt x="1808259" y="0"/>
                  </a:lnTo>
                  <a:lnTo>
                    <a:pt x="1746835" y="1043"/>
                  </a:lnTo>
                  <a:lnTo>
                    <a:pt x="1685481" y="4172"/>
                  </a:lnTo>
                  <a:lnTo>
                    <a:pt x="1624269" y="9384"/>
                  </a:lnTo>
                  <a:lnTo>
                    <a:pt x="1563269" y="16672"/>
                  </a:lnTo>
                  <a:lnTo>
                    <a:pt x="1502552" y="26028"/>
                  </a:lnTo>
                  <a:lnTo>
                    <a:pt x="1442188" y="37440"/>
                  </a:lnTo>
                  <a:lnTo>
                    <a:pt x="1382246" y="50897"/>
                  </a:lnTo>
                  <a:lnTo>
                    <a:pt x="1322796" y="66382"/>
                  </a:lnTo>
                  <a:lnTo>
                    <a:pt x="1263906" y="83877"/>
                  </a:lnTo>
                  <a:lnTo>
                    <a:pt x="1205645" y="103363"/>
                  </a:lnTo>
                  <a:lnTo>
                    <a:pt x="1148079" y="124817"/>
                  </a:lnTo>
                  <a:lnTo>
                    <a:pt x="1091275" y="148213"/>
                  </a:lnTo>
                  <a:lnTo>
                    <a:pt x="1035298" y="173526"/>
                  </a:lnTo>
                  <a:lnTo>
                    <a:pt x="980214" y="200725"/>
                  </a:lnTo>
                  <a:lnTo>
                    <a:pt x="926085" y="229779"/>
                  </a:lnTo>
                  <a:lnTo>
                    <a:pt x="872975" y="260656"/>
                  </a:lnTo>
                  <a:lnTo>
                    <a:pt x="820944" y="293319"/>
                  </a:lnTo>
                  <a:lnTo>
                    <a:pt x="770052" y="327730"/>
                  </a:lnTo>
                  <a:lnTo>
                    <a:pt x="720359" y="363850"/>
                  </a:lnTo>
                  <a:lnTo>
                    <a:pt x="671921" y="401637"/>
                  </a:lnTo>
                  <a:lnTo>
                    <a:pt x="624795" y="441048"/>
                  </a:lnTo>
                  <a:lnTo>
                    <a:pt x="579035" y="482037"/>
                  </a:lnTo>
                  <a:lnTo>
                    <a:pt x="534693" y="524557"/>
                  </a:lnTo>
                  <a:lnTo>
                    <a:pt x="491821" y="568558"/>
                  </a:lnTo>
                  <a:lnTo>
                    <a:pt x="450469" y="613990"/>
                  </a:lnTo>
                  <a:lnTo>
                    <a:pt x="410684" y="660800"/>
                  </a:lnTo>
                  <a:lnTo>
                    <a:pt x="372512" y="708935"/>
                  </a:lnTo>
                  <a:lnTo>
                    <a:pt x="335996" y="758339"/>
                  </a:lnTo>
                  <a:lnTo>
                    <a:pt x="301180" y="808955"/>
                  </a:lnTo>
                  <a:lnTo>
                    <a:pt x="268104" y="860724"/>
                  </a:lnTo>
                  <a:lnTo>
                    <a:pt x="236805" y="913586"/>
                  </a:lnTo>
                  <a:lnTo>
                    <a:pt x="207320" y="967482"/>
                  </a:lnTo>
                  <a:lnTo>
                    <a:pt x="179682" y="1022348"/>
                  </a:lnTo>
                  <a:lnTo>
                    <a:pt x="153924" y="1078120"/>
                  </a:lnTo>
                  <a:lnTo>
                    <a:pt x="130076" y="1134736"/>
                  </a:lnTo>
                  <a:lnTo>
                    <a:pt x="108164" y="1192129"/>
                  </a:lnTo>
                  <a:lnTo>
                    <a:pt x="88214" y="1250234"/>
                  </a:lnTo>
                  <a:lnTo>
                    <a:pt x="70250" y="1308982"/>
                  </a:lnTo>
                  <a:lnTo>
                    <a:pt x="54292" y="1368307"/>
                  </a:lnTo>
                  <a:lnTo>
                    <a:pt x="40358" y="1428139"/>
                  </a:lnTo>
                  <a:lnTo>
                    <a:pt x="28464" y="1488410"/>
                  </a:lnTo>
                  <a:lnTo>
                    <a:pt x="18625" y="1549051"/>
                  </a:lnTo>
                  <a:lnTo>
                    <a:pt x="10851" y="1609991"/>
                  </a:lnTo>
                  <a:lnTo>
                    <a:pt x="5151" y="1671159"/>
                  </a:lnTo>
                  <a:lnTo>
                    <a:pt x="1533" y="1732486"/>
                  </a:lnTo>
                  <a:lnTo>
                    <a:pt x="0" y="1793901"/>
                  </a:lnTo>
                  <a:lnTo>
                    <a:pt x="553" y="1855332"/>
                  </a:lnTo>
                  <a:lnTo>
                    <a:pt x="3193" y="1916709"/>
                  </a:lnTo>
                  <a:lnTo>
                    <a:pt x="7917" y="1977961"/>
                  </a:lnTo>
                  <a:lnTo>
                    <a:pt x="14718" y="2039016"/>
                  </a:lnTo>
                  <a:lnTo>
                    <a:pt x="23590" y="2099806"/>
                  </a:lnTo>
                  <a:lnTo>
                    <a:pt x="34521" y="2160259"/>
                  </a:lnTo>
                  <a:lnTo>
                    <a:pt x="47499" y="2220307"/>
                  </a:lnTo>
                  <a:lnTo>
                    <a:pt x="62510" y="2279878"/>
                  </a:lnTo>
                  <a:lnTo>
                    <a:pt x="79535" y="2338905"/>
                  </a:lnTo>
                  <a:lnTo>
                    <a:pt x="98556" y="2397320"/>
                  </a:lnTo>
                  <a:lnTo>
                    <a:pt x="119550" y="2455056"/>
                  </a:lnTo>
                  <a:lnTo>
                    <a:pt x="142492" y="2512044"/>
                  </a:lnTo>
                  <a:lnTo>
                    <a:pt x="167358" y="2568221"/>
                  </a:lnTo>
                  <a:lnTo>
                    <a:pt x="194117" y="2623520"/>
                  </a:lnTo>
                  <a:lnTo>
                    <a:pt x="222739" y="2677879"/>
                  </a:lnTo>
                  <a:lnTo>
                    <a:pt x="253191" y="2731234"/>
                  </a:lnTo>
                  <a:lnTo>
                    <a:pt x="285438" y="2783524"/>
                  </a:lnTo>
                  <a:lnTo>
                    <a:pt x="319443" y="2834688"/>
                  </a:lnTo>
                  <a:lnTo>
                    <a:pt x="355166" y="2884668"/>
                  </a:lnTo>
                  <a:lnTo>
                    <a:pt x="392566" y="2933405"/>
                  </a:lnTo>
                  <a:lnTo>
                    <a:pt x="431600" y="2980844"/>
                  </a:lnTo>
                  <a:lnTo>
                    <a:pt x="472222" y="3026929"/>
                  </a:lnTo>
                  <a:lnTo>
                    <a:pt x="514387" y="3071609"/>
                  </a:lnTo>
                  <a:lnTo>
                    <a:pt x="558045" y="3114830"/>
                  </a:lnTo>
                  <a:lnTo>
                    <a:pt x="603146" y="3156543"/>
                  </a:lnTo>
                  <a:lnTo>
                    <a:pt x="649638" y="3196700"/>
                  </a:lnTo>
                  <a:lnTo>
                    <a:pt x="697467" y="3235255"/>
                  </a:lnTo>
                  <a:lnTo>
                    <a:pt x="746578" y="3272163"/>
                  </a:lnTo>
                  <a:lnTo>
                    <a:pt x="796914" y="3307381"/>
                  </a:lnTo>
                  <a:lnTo>
                    <a:pt x="848418" y="3340869"/>
                  </a:lnTo>
                  <a:lnTo>
                    <a:pt x="901030" y="3372589"/>
                  </a:lnTo>
                  <a:lnTo>
                    <a:pt x="954688" y="3402503"/>
                  </a:lnTo>
                  <a:lnTo>
                    <a:pt x="1009332" y="3430577"/>
                  </a:lnTo>
                  <a:lnTo>
                    <a:pt x="1064898" y="3456778"/>
                  </a:lnTo>
                  <a:lnTo>
                    <a:pt x="1121321" y="3481078"/>
                  </a:lnTo>
                  <a:lnTo>
                    <a:pt x="1178538" y="3503446"/>
                  </a:lnTo>
                  <a:lnTo>
                    <a:pt x="1236481" y="3523858"/>
                  </a:lnTo>
                  <a:lnTo>
                    <a:pt x="1295085" y="3542290"/>
                  </a:lnTo>
                  <a:lnTo>
                    <a:pt x="1354280" y="3558721"/>
                  </a:lnTo>
                  <a:lnTo>
                    <a:pt x="1414000" y="3573132"/>
                  </a:lnTo>
                  <a:lnTo>
                    <a:pt x="1474174" y="3585505"/>
                  </a:lnTo>
                  <a:lnTo>
                    <a:pt x="1534735" y="3595828"/>
                  </a:lnTo>
                  <a:lnTo>
                    <a:pt x="1595610" y="3604088"/>
                  </a:lnTo>
                  <a:lnTo>
                    <a:pt x="1656732" y="3610275"/>
                  </a:lnTo>
                  <a:lnTo>
                    <a:pt x="1718028" y="3614382"/>
                  </a:lnTo>
                  <a:lnTo>
                    <a:pt x="1779428" y="3616405"/>
                  </a:lnTo>
                  <a:lnTo>
                    <a:pt x="1840862" y="3616340"/>
                  </a:lnTo>
                  <a:lnTo>
                    <a:pt x="1902258" y="3614190"/>
                  </a:lnTo>
                  <a:lnTo>
                    <a:pt x="1963545" y="3609955"/>
                  </a:lnTo>
                  <a:lnTo>
                    <a:pt x="2024653" y="3603640"/>
                  </a:lnTo>
                  <a:lnTo>
                    <a:pt x="2085512" y="3595254"/>
                  </a:lnTo>
                  <a:lnTo>
                    <a:pt x="2146050" y="3584805"/>
                  </a:lnTo>
                  <a:lnTo>
                    <a:pt x="2134402" y="3523547"/>
                  </a:lnTo>
                  <a:lnTo>
                    <a:pt x="2122754" y="3462288"/>
                  </a:lnTo>
                  <a:lnTo>
                    <a:pt x="2111106" y="3401030"/>
                  </a:lnTo>
                  <a:lnTo>
                    <a:pt x="2099458" y="3339772"/>
                  </a:lnTo>
                  <a:lnTo>
                    <a:pt x="2087811" y="3278514"/>
                  </a:lnTo>
                  <a:lnTo>
                    <a:pt x="2076163" y="3217256"/>
                  </a:lnTo>
                  <a:lnTo>
                    <a:pt x="2064515" y="3155997"/>
                  </a:lnTo>
                  <a:lnTo>
                    <a:pt x="2052867" y="3094739"/>
                  </a:lnTo>
                  <a:lnTo>
                    <a:pt x="2041219" y="3033481"/>
                  </a:lnTo>
                  <a:lnTo>
                    <a:pt x="2029571" y="2972223"/>
                  </a:lnTo>
                  <a:lnTo>
                    <a:pt x="2017923" y="2910965"/>
                  </a:lnTo>
                  <a:lnTo>
                    <a:pt x="2006275" y="2849706"/>
                  </a:lnTo>
                  <a:lnTo>
                    <a:pt x="1994627" y="2788448"/>
                  </a:lnTo>
                  <a:lnTo>
                    <a:pt x="1982979" y="2727190"/>
                  </a:lnTo>
                  <a:lnTo>
                    <a:pt x="1971331" y="2665932"/>
                  </a:lnTo>
                  <a:lnTo>
                    <a:pt x="1959683" y="2604674"/>
                  </a:lnTo>
                  <a:lnTo>
                    <a:pt x="1948035" y="2543415"/>
                  </a:lnTo>
                  <a:lnTo>
                    <a:pt x="1936387" y="2482157"/>
                  </a:lnTo>
                  <a:lnTo>
                    <a:pt x="1924739" y="2420899"/>
                  </a:lnTo>
                  <a:lnTo>
                    <a:pt x="1913091" y="2359641"/>
                  </a:lnTo>
                  <a:lnTo>
                    <a:pt x="1901443" y="2298383"/>
                  </a:lnTo>
                  <a:lnTo>
                    <a:pt x="1889795" y="2237124"/>
                  </a:lnTo>
                  <a:lnTo>
                    <a:pt x="1878147" y="2175866"/>
                  </a:lnTo>
                  <a:lnTo>
                    <a:pt x="1866499" y="2114608"/>
                  </a:lnTo>
                  <a:lnTo>
                    <a:pt x="1854851" y="2053350"/>
                  </a:lnTo>
                  <a:lnTo>
                    <a:pt x="1843203" y="1992092"/>
                  </a:lnTo>
                  <a:lnTo>
                    <a:pt x="1831555" y="1930833"/>
                  </a:lnTo>
                  <a:lnTo>
                    <a:pt x="1819907" y="186957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067054" y="28496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640786" y="329500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466042" y="4312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942648" y="380497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064811" y="28462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638543" y="329165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63799" y="43086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940405" y="380162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61454" y="28440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635187" y="328940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460443" y="4306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937048" y="379938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57495" y="284324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631227" y="328862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456483" y="43056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933089" y="379859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053535" y="28440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627268" y="328940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452524" y="4306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929130" y="379938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050179" y="28462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623911" y="329165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449167" y="43086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925773" y="380162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47936" y="28496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621668" y="329500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46924" y="4312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923530" y="380497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047148" y="28535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620881" y="329896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46137" y="43160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922743" y="380893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47936" y="285755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621668" y="330292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446924" y="43199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923530" y="381289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50179" y="28609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623911" y="330628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449167" y="43233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925773" y="38162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053535" y="28631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627268" y="330852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452524" y="43255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929130" y="381849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57495" y="28639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631227" y="330931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456483" y="43263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933089" y="381928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061454" y="28631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635187" y="330852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60443" y="43255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937048" y="381849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064811" y="28609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638543" y="330628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463799" y="43233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940405" y="38162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067054" y="285755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640786" y="330292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466042" y="43199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942648" y="381289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067841" y="28535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641574" y="329896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466830" y="43160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943435" y="380893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057495" y="28535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631227" y="329896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456483" y="43160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933089" y="380893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7319303" y="3451826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319303" y="3671282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319303" y="3890738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319303" y="411019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599348" y="3522704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单一菌株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599348" y="3730319"/>
              <a:ext cx="30750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6-10个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599348" y="3949775"/>
              <a:ext cx="26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≥10个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599348" y="4169231"/>
              <a:ext cx="24534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2-5个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2021-01-04T10:47:36Z</dcterms:modified>
</cp:coreProperties>
</file>