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012128" y="1973107"/>
              <a:ext cx="178543" cy="1808317"/>
            </a:xfrm>
            <a:custGeom>
              <a:avLst/>
              <a:pathLst>
                <a:path w="178543" h="1808317">
                  <a:moveTo>
                    <a:pt x="0" y="1808317"/>
                  </a:moveTo>
                  <a:lnTo>
                    <a:pt x="6156" y="1746266"/>
                  </a:lnTo>
                  <a:lnTo>
                    <a:pt x="12313" y="1684215"/>
                  </a:lnTo>
                  <a:lnTo>
                    <a:pt x="18470" y="1622164"/>
                  </a:lnTo>
                  <a:lnTo>
                    <a:pt x="24626" y="1560113"/>
                  </a:lnTo>
                  <a:lnTo>
                    <a:pt x="30783" y="1498061"/>
                  </a:lnTo>
                  <a:lnTo>
                    <a:pt x="36940" y="1436010"/>
                  </a:lnTo>
                  <a:lnTo>
                    <a:pt x="43096" y="1373959"/>
                  </a:lnTo>
                  <a:lnTo>
                    <a:pt x="49253" y="1311908"/>
                  </a:lnTo>
                  <a:lnTo>
                    <a:pt x="55410" y="1249857"/>
                  </a:lnTo>
                  <a:lnTo>
                    <a:pt x="61566" y="1187806"/>
                  </a:lnTo>
                  <a:lnTo>
                    <a:pt x="67723" y="1125755"/>
                  </a:lnTo>
                  <a:lnTo>
                    <a:pt x="73880" y="1063704"/>
                  </a:lnTo>
                  <a:lnTo>
                    <a:pt x="80036" y="1001653"/>
                  </a:lnTo>
                  <a:lnTo>
                    <a:pt x="86193" y="939602"/>
                  </a:lnTo>
                  <a:lnTo>
                    <a:pt x="92350" y="877551"/>
                  </a:lnTo>
                  <a:lnTo>
                    <a:pt x="98506" y="815499"/>
                  </a:lnTo>
                  <a:lnTo>
                    <a:pt x="104663" y="753448"/>
                  </a:lnTo>
                  <a:lnTo>
                    <a:pt x="110820" y="691397"/>
                  </a:lnTo>
                  <a:lnTo>
                    <a:pt x="116976" y="629346"/>
                  </a:lnTo>
                  <a:lnTo>
                    <a:pt x="123133" y="567295"/>
                  </a:lnTo>
                  <a:lnTo>
                    <a:pt x="129290" y="505244"/>
                  </a:lnTo>
                  <a:lnTo>
                    <a:pt x="135447" y="443193"/>
                  </a:lnTo>
                  <a:lnTo>
                    <a:pt x="141603" y="381142"/>
                  </a:lnTo>
                  <a:lnTo>
                    <a:pt x="147760" y="319091"/>
                  </a:lnTo>
                  <a:lnTo>
                    <a:pt x="153917" y="257040"/>
                  </a:lnTo>
                  <a:lnTo>
                    <a:pt x="160073" y="194989"/>
                  </a:lnTo>
                  <a:lnTo>
                    <a:pt x="166230" y="132938"/>
                  </a:lnTo>
                  <a:lnTo>
                    <a:pt x="172387" y="70886"/>
                  </a:lnTo>
                  <a:lnTo>
                    <a:pt x="178543" y="8835"/>
                  </a:lnTo>
                  <a:lnTo>
                    <a:pt x="89381" y="221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012128" y="1981943"/>
              <a:ext cx="367024" cy="1799481"/>
            </a:xfrm>
            <a:custGeom>
              <a:avLst/>
              <a:pathLst>
                <a:path w="367024" h="1799481">
                  <a:moveTo>
                    <a:pt x="0" y="1799481"/>
                  </a:moveTo>
                  <a:lnTo>
                    <a:pt x="12656" y="1738423"/>
                  </a:lnTo>
                  <a:lnTo>
                    <a:pt x="25312" y="1677365"/>
                  </a:lnTo>
                  <a:lnTo>
                    <a:pt x="37968" y="1616307"/>
                  </a:lnTo>
                  <a:lnTo>
                    <a:pt x="50624" y="1555250"/>
                  </a:lnTo>
                  <a:lnTo>
                    <a:pt x="63280" y="1494192"/>
                  </a:lnTo>
                  <a:lnTo>
                    <a:pt x="75936" y="1433134"/>
                  </a:lnTo>
                  <a:lnTo>
                    <a:pt x="88592" y="1372076"/>
                  </a:lnTo>
                  <a:lnTo>
                    <a:pt x="101248" y="1311018"/>
                  </a:lnTo>
                  <a:lnTo>
                    <a:pt x="113904" y="1249960"/>
                  </a:lnTo>
                  <a:lnTo>
                    <a:pt x="126560" y="1188902"/>
                  </a:lnTo>
                  <a:lnTo>
                    <a:pt x="139216" y="1127844"/>
                  </a:lnTo>
                  <a:lnTo>
                    <a:pt x="151872" y="1066786"/>
                  </a:lnTo>
                  <a:lnTo>
                    <a:pt x="164528" y="1005728"/>
                  </a:lnTo>
                  <a:lnTo>
                    <a:pt x="177184" y="944670"/>
                  </a:lnTo>
                  <a:lnTo>
                    <a:pt x="189840" y="883613"/>
                  </a:lnTo>
                  <a:lnTo>
                    <a:pt x="202496" y="822555"/>
                  </a:lnTo>
                  <a:lnTo>
                    <a:pt x="215152" y="761497"/>
                  </a:lnTo>
                  <a:lnTo>
                    <a:pt x="227808" y="700439"/>
                  </a:lnTo>
                  <a:lnTo>
                    <a:pt x="240464" y="639381"/>
                  </a:lnTo>
                  <a:lnTo>
                    <a:pt x="253120" y="578323"/>
                  </a:lnTo>
                  <a:lnTo>
                    <a:pt x="265776" y="517265"/>
                  </a:lnTo>
                  <a:lnTo>
                    <a:pt x="278432" y="456207"/>
                  </a:lnTo>
                  <a:lnTo>
                    <a:pt x="291088" y="395149"/>
                  </a:lnTo>
                  <a:lnTo>
                    <a:pt x="303744" y="334091"/>
                  </a:lnTo>
                  <a:lnTo>
                    <a:pt x="316400" y="273034"/>
                  </a:lnTo>
                  <a:lnTo>
                    <a:pt x="329056" y="211976"/>
                  </a:lnTo>
                  <a:lnTo>
                    <a:pt x="341712" y="150918"/>
                  </a:lnTo>
                  <a:lnTo>
                    <a:pt x="354368" y="89860"/>
                  </a:lnTo>
                  <a:lnTo>
                    <a:pt x="367024" y="28802"/>
                  </a:lnTo>
                  <a:lnTo>
                    <a:pt x="304548" y="16993"/>
                  </a:lnTo>
                  <a:lnTo>
                    <a:pt x="241695" y="7389"/>
                  </a:lnTo>
                  <a:lnTo>
                    <a:pt x="178543" y="0"/>
                  </a:lnTo>
                  <a:lnTo>
                    <a:pt x="172387" y="62051"/>
                  </a:lnTo>
                  <a:lnTo>
                    <a:pt x="166230" y="124102"/>
                  </a:lnTo>
                  <a:lnTo>
                    <a:pt x="160073" y="186153"/>
                  </a:lnTo>
                  <a:lnTo>
                    <a:pt x="153917" y="248204"/>
                  </a:lnTo>
                  <a:lnTo>
                    <a:pt x="147760" y="310255"/>
                  </a:lnTo>
                  <a:lnTo>
                    <a:pt x="141603" y="372306"/>
                  </a:lnTo>
                  <a:lnTo>
                    <a:pt x="135447" y="434357"/>
                  </a:lnTo>
                  <a:lnTo>
                    <a:pt x="129290" y="496408"/>
                  </a:lnTo>
                  <a:lnTo>
                    <a:pt x="123133" y="558459"/>
                  </a:lnTo>
                  <a:lnTo>
                    <a:pt x="116976" y="620510"/>
                  </a:lnTo>
                  <a:lnTo>
                    <a:pt x="110820" y="682561"/>
                  </a:lnTo>
                  <a:lnTo>
                    <a:pt x="104663" y="744613"/>
                  </a:lnTo>
                  <a:lnTo>
                    <a:pt x="98506" y="806664"/>
                  </a:lnTo>
                  <a:lnTo>
                    <a:pt x="92350" y="868715"/>
                  </a:lnTo>
                  <a:lnTo>
                    <a:pt x="86193" y="930766"/>
                  </a:lnTo>
                  <a:lnTo>
                    <a:pt x="80036" y="992817"/>
                  </a:lnTo>
                  <a:lnTo>
                    <a:pt x="73880" y="1054868"/>
                  </a:lnTo>
                  <a:lnTo>
                    <a:pt x="67723" y="1116919"/>
                  </a:lnTo>
                  <a:lnTo>
                    <a:pt x="61566" y="1178970"/>
                  </a:lnTo>
                  <a:lnTo>
                    <a:pt x="55410" y="1241021"/>
                  </a:lnTo>
                  <a:lnTo>
                    <a:pt x="49253" y="1303072"/>
                  </a:lnTo>
                  <a:lnTo>
                    <a:pt x="43096" y="1365123"/>
                  </a:lnTo>
                  <a:lnTo>
                    <a:pt x="36940" y="1427175"/>
                  </a:lnTo>
                  <a:lnTo>
                    <a:pt x="30783" y="1489226"/>
                  </a:lnTo>
                  <a:lnTo>
                    <a:pt x="24626" y="1551277"/>
                  </a:lnTo>
                  <a:lnTo>
                    <a:pt x="18470" y="1613328"/>
                  </a:lnTo>
                  <a:lnTo>
                    <a:pt x="12313" y="1675379"/>
                  </a:lnTo>
                  <a:lnTo>
                    <a:pt x="6156" y="173743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012128" y="2010745"/>
              <a:ext cx="574085" cy="1770679"/>
            </a:xfrm>
            <a:custGeom>
              <a:avLst/>
              <a:pathLst>
                <a:path w="574085" h="1770679">
                  <a:moveTo>
                    <a:pt x="0" y="1770679"/>
                  </a:moveTo>
                  <a:lnTo>
                    <a:pt x="19796" y="1711549"/>
                  </a:lnTo>
                  <a:lnTo>
                    <a:pt x="39592" y="1652419"/>
                  </a:lnTo>
                  <a:lnTo>
                    <a:pt x="59388" y="1593289"/>
                  </a:lnTo>
                  <a:lnTo>
                    <a:pt x="79184" y="1534159"/>
                  </a:lnTo>
                  <a:lnTo>
                    <a:pt x="98980" y="1475029"/>
                  </a:lnTo>
                  <a:lnTo>
                    <a:pt x="118776" y="1415899"/>
                  </a:lnTo>
                  <a:lnTo>
                    <a:pt x="138572" y="1356769"/>
                  </a:lnTo>
                  <a:lnTo>
                    <a:pt x="158368" y="1297639"/>
                  </a:lnTo>
                  <a:lnTo>
                    <a:pt x="178164" y="1238509"/>
                  </a:lnTo>
                  <a:lnTo>
                    <a:pt x="197960" y="1179379"/>
                  </a:lnTo>
                  <a:lnTo>
                    <a:pt x="217756" y="1120249"/>
                  </a:lnTo>
                  <a:lnTo>
                    <a:pt x="237552" y="1061119"/>
                  </a:lnTo>
                  <a:lnTo>
                    <a:pt x="257348" y="1001989"/>
                  </a:lnTo>
                  <a:lnTo>
                    <a:pt x="277144" y="942859"/>
                  </a:lnTo>
                  <a:lnTo>
                    <a:pt x="296940" y="883728"/>
                  </a:lnTo>
                  <a:lnTo>
                    <a:pt x="316737" y="824598"/>
                  </a:lnTo>
                  <a:lnTo>
                    <a:pt x="336533" y="765468"/>
                  </a:lnTo>
                  <a:lnTo>
                    <a:pt x="356329" y="706338"/>
                  </a:lnTo>
                  <a:lnTo>
                    <a:pt x="376125" y="647208"/>
                  </a:lnTo>
                  <a:lnTo>
                    <a:pt x="395921" y="588078"/>
                  </a:lnTo>
                  <a:lnTo>
                    <a:pt x="415717" y="528948"/>
                  </a:lnTo>
                  <a:lnTo>
                    <a:pt x="435513" y="469818"/>
                  </a:lnTo>
                  <a:lnTo>
                    <a:pt x="455309" y="410688"/>
                  </a:lnTo>
                  <a:lnTo>
                    <a:pt x="475105" y="351558"/>
                  </a:lnTo>
                  <a:lnTo>
                    <a:pt x="494901" y="292428"/>
                  </a:lnTo>
                  <a:lnTo>
                    <a:pt x="514697" y="233298"/>
                  </a:lnTo>
                  <a:lnTo>
                    <a:pt x="534493" y="174168"/>
                  </a:lnTo>
                  <a:lnTo>
                    <a:pt x="554289" y="115038"/>
                  </a:lnTo>
                  <a:lnTo>
                    <a:pt x="574085" y="55908"/>
                  </a:lnTo>
                  <a:lnTo>
                    <a:pt x="505820" y="34546"/>
                  </a:lnTo>
                  <a:lnTo>
                    <a:pt x="436764" y="15900"/>
                  </a:lnTo>
                  <a:lnTo>
                    <a:pt x="367024" y="0"/>
                  </a:lnTo>
                  <a:lnTo>
                    <a:pt x="354368" y="61057"/>
                  </a:lnTo>
                  <a:lnTo>
                    <a:pt x="341712" y="122115"/>
                  </a:lnTo>
                  <a:lnTo>
                    <a:pt x="329056" y="183173"/>
                  </a:lnTo>
                  <a:lnTo>
                    <a:pt x="316400" y="244231"/>
                  </a:lnTo>
                  <a:lnTo>
                    <a:pt x="303744" y="305289"/>
                  </a:lnTo>
                  <a:lnTo>
                    <a:pt x="291088" y="366347"/>
                  </a:lnTo>
                  <a:lnTo>
                    <a:pt x="278432" y="427405"/>
                  </a:lnTo>
                  <a:lnTo>
                    <a:pt x="265776" y="488463"/>
                  </a:lnTo>
                  <a:lnTo>
                    <a:pt x="253120" y="549521"/>
                  </a:lnTo>
                  <a:lnTo>
                    <a:pt x="240464" y="610579"/>
                  </a:lnTo>
                  <a:lnTo>
                    <a:pt x="227808" y="671636"/>
                  </a:lnTo>
                  <a:lnTo>
                    <a:pt x="215152" y="732694"/>
                  </a:lnTo>
                  <a:lnTo>
                    <a:pt x="202496" y="793752"/>
                  </a:lnTo>
                  <a:lnTo>
                    <a:pt x="189840" y="854810"/>
                  </a:lnTo>
                  <a:lnTo>
                    <a:pt x="177184" y="915868"/>
                  </a:lnTo>
                  <a:lnTo>
                    <a:pt x="164528" y="976926"/>
                  </a:lnTo>
                  <a:lnTo>
                    <a:pt x="151872" y="1037984"/>
                  </a:lnTo>
                  <a:lnTo>
                    <a:pt x="139216" y="1099042"/>
                  </a:lnTo>
                  <a:lnTo>
                    <a:pt x="126560" y="1160100"/>
                  </a:lnTo>
                  <a:lnTo>
                    <a:pt x="113904" y="1221158"/>
                  </a:lnTo>
                  <a:lnTo>
                    <a:pt x="101248" y="1282215"/>
                  </a:lnTo>
                  <a:lnTo>
                    <a:pt x="88592" y="1343273"/>
                  </a:lnTo>
                  <a:lnTo>
                    <a:pt x="75936" y="1404331"/>
                  </a:lnTo>
                  <a:lnTo>
                    <a:pt x="63280" y="1465389"/>
                  </a:lnTo>
                  <a:lnTo>
                    <a:pt x="50624" y="1526447"/>
                  </a:lnTo>
                  <a:lnTo>
                    <a:pt x="37968" y="1587505"/>
                  </a:lnTo>
                  <a:lnTo>
                    <a:pt x="25312" y="1648563"/>
                  </a:lnTo>
                  <a:lnTo>
                    <a:pt x="12656" y="1709621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12128" y="2066654"/>
              <a:ext cx="940901" cy="1714770"/>
            </a:xfrm>
            <a:custGeom>
              <a:avLst/>
              <a:pathLst>
                <a:path w="940901" h="1714770">
                  <a:moveTo>
                    <a:pt x="0" y="1714770"/>
                  </a:moveTo>
                  <a:lnTo>
                    <a:pt x="32444" y="1661520"/>
                  </a:lnTo>
                  <a:lnTo>
                    <a:pt x="64889" y="1608270"/>
                  </a:lnTo>
                  <a:lnTo>
                    <a:pt x="97334" y="1555020"/>
                  </a:lnTo>
                  <a:lnTo>
                    <a:pt x="129779" y="1501769"/>
                  </a:lnTo>
                  <a:lnTo>
                    <a:pt x="162224" y="1448519"/>
                  </a:lnTo>
                  <a:lnTo>
                    <a:pt x="194669" y="1395269"/>
                  </a:lnTo>
                  <a:lnTo>
                    <a:pt x="227114" y="1342019"/>
                  </a:lnTo>
                  <a:lnTo>
                    <a:pt x="259558" y="1288769"/>
                  </a:lnTo>
                  <a:lnTo>
                    <a:pt x="292003" y="1235519"/>
                  </a:lnTo>
                  <a:lnTo>
                    <a:pt x="324448" y="1182269"/>
                  </a:lnTo>
                  <a:lnTo>
                    <a:pt x="356893" y="1129019"/>
                  </a:lnTo>
                  <a:lnTo>
                    <a:pt x="389338" y="1075769"/>
                  </a:lnTo>
                  <a:lnTo>
                    <a:pt x="421783" y="1022519"/>
                  </a:lnTo>
                  <a:lnTo>
                    <a:pt x="454228" y="969268"/>
                  </a:lnTo>
                  <a:lnTo>
                    <a:pt x="486672" y="916018"/>
                  </a:lnTo>
                  <a:lnTo>
                    <a:pt x="519117" y="862768"/>
                  </a:lnTo>
                  <a:lnTo>
                    <a:pt x="551562" y="809518"/>
                  </a:lnTo>
                  <a:lnTo>
                    <a:pt x="584007" y="756268"/>
                  </a:lnTo>
                  <a:lnTo>
                    <a:pt x="616452" y="703018"/>
                  </a:lnTo>
                  <a:lnTo>
                    <a:pt x="648897" y="649768"/>
                  </a:lnTo>
                  <a:lnTo>
                    <a:pt x="681342" y="596518"/>
                  </a:lnTo>
                  <a:lnTo>
                    <a:pt x="713787" y="543268"/>
                  </a:lnTo>
                  <a:lnTo>
                    <a:pt x="746231" y="490018"/>
                  </a:lnTo>
                  <a:lnTo>
                    <a:pt x="778676" y="436767"/>
                  </a:lnTo>
                  <a:lnTo>
                    <a:pt x="811121" y="383517"/>
                  </a:lnTo>
                  <a:lnTo>
                    <a:pt x="843566" y="330267"/>
                  </a:lnTo>
                  <a:lnTo>
                    <a:pt x="876011" y="277017"/>
                  </a:lnTo>
                  <a:lnTo>
                    <a:pt x="908456" y="223767"/>
                  </a:lnTo>
                  <a:lnTo>
                    <a:pt x="940901" y="170517"/>
                  </a:lnTo>
                  <a:lnTo>
                    <a:pt x="882563" y="136450"/>
                  </a:lnTo>
                  <a:lnTo>
                    <a:pt x="822994" y="104586"/>
                  </a:lnTo>
                  <a:lnTo>
                    <a:pt x="762276" y="74969"/>
                  </a:lnTo>
                  <a:lnTo>
                    <a:pt x="700494" y="47641"/>
                  </a:lnTo>
                  <a:lnTo>
                    <a:pt x="637735" y="22639"/>
                  </a:lnTo>
                  <a:lnTo>
                    <a:pt x="574085" y="0"/>
                  </a:lnTo>
                  <a:lnTo>
                    <a:pt x="554289" y="59130"/>
                  </a:lnTo>
                  <a:lnTo>
                    <a:pt x="534493" y="118260"/>
                  </a:lnTo>
                  <a:lnTo>
                    <a:pt x="514697" y="177390"/>
                  </a:lnTo>
                  <a:lnTo>
                    <a:pt x="494901" y="236520"/>
                  </a:lnTo>
                  <a:lnTo>
                    <a:pt x="475105" y="295650"/>
                  </a:lnTo>
                  <a:lnTo>
                    <a:pt x="455309" y="354780"/>
                  </a:lnTo>
                  <a:lnTo>
                    <a:pt x="435513" y="413910"/>
                  </a:lnTo>
                  <a:lnTo>
                    <a:pt x="415717" y="473040"/>
                  </a:lnTo>
                  <a:lnTo>
                    <a:pt x="395921" y="532170"/>
                  </a:lnTo>
                  <a:lnTo>
                    <a:pt x="376125" y="591300"/>
                  </a:lnTo>
                  <a:lnTo>
                    <a:pt x="356329" y="650430"/>
                  </a:lnTo>
                  <a:lnTo>
                    <a:pt x="336533" y="709560"/>
                  </a:lnTo>
                  <a:lnTo>
                    <a:pt x="316737" y="768690"/>
                  </a:lnTo>
                  <a:lnTo>
                    <a:pt x="296940" y="827820"/>
                  </a:lnTo>
                  <a:lnTo>
                    <a:pt x="277144" y="886950"/>
                  </a:lnTo>
                  <a:lnTo>
                    <a:pt x="257348" y="946080"/>
                  </a:lnTo>
                  <a:lnTo>
                    <a:pt x="237552" y="1005210"/>
                  </a:lnTo>
                  <a:lnTo>
                    <a:pt x="217756" y="1064340"/>
                  </a:lnTo>
                  <a:lnTo>
                    <a:pt x="197960" y="1123470"/>
                  </a:lnTo>
                  <a:lnTo>
                    <a:pt x="178164" y="1182600"/>
                  </a:lnTo>
                  <a:lnTo>
                    <a:pt x="158368" y="1241730"/>
                  </a:lnTo>
                  <a:lnTo>
                    <a:pt x="138572" y="1300860"/>
                  </a:lnTo>
                  <a:lnTo>
                    <a:pt x="118776" y="1359990"/>
                  </a:lnTo>
                  <a:lnTo>
                    <a:pt x="98980" y="1419120"/>
                  </a:lnTo>
                  <a:lnTo>
                    <a:pt x="79184" y="1478250"/>
                  </a:lnTo>
                  <a:lnTo>
                    <a:pt x="59388" y="1537380"/>
                  </a:lnTo>
                  <a:lnTo>
                    <a:pt x="39592" y="1596510"/>
                  </a:lnTo>
                  <a:lnTo>
                    <a:pt x="19796" y="165564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012128" y="2237172"/>
              <a:ext cx="1382480" cy="1544252"/>
            </a:xfrm>
            <a:custGeom>
              <a:avLst/>
              <a:pathLst>
                <a:path w="1382480" h="1544252">
                  <a:moveTo>
                    <a:pt x="0" y="1544252"/>
                  </a:moveTo>
                  <a:lnTo>
                    <a:pt x="47671" y="1504057"/>
                  </a:lnTo>
                  <a:lnTo>
                    <a:pt x="95343" y="1463862"/>
                  </a:lnTo>
                  <a:lnTo>
                    <a:pt x="143015" y="1423667"/>
                  </a:lnTo>
                  <a:lnTo>
                    <a:pt x="190686" y="1383472"/>
                  </a:lnTo>
                  <a:lnTo>
                    <a:pt x="238358" y="1343277"/>
                  </a:lnTo>
                  <a:lnTo>
                    <a:pt x="286030" y="1303082"/>
                  </a:lnTo>
                  <a:lnTo>
                    <a:pt x="333702" y="1262887"/>
                  </a:lnTo>
                  <a:lnTo>
                    <a:pt x="381373" y="1222691"/>
                  </a:lnTo>
                  <a:lnTo>
                    <a:pt x="429045" y="1182496"/>
                  </a:lnTo>
                  <a:lnTo>
                    <a:pt x="476717" y="1142301"/>
                  </a:lnTo>
                  <a:lnTo>
                    <a:pt x="524389" y="1102106"/>
                  </a:lnTo>
                  <a:lnTo>
                    <a:pt x="572060" y="1061911"/>
                  </a:lnTo>
                  <a:lnTo>
                    <a:pt x="619732" y="1021716"/>
                  </a:lnTo>
                  <a:lnTo>
                    <a:pt x="667404" y="981521"/>
                  </a:lnTo>
                  <a:lnTo>
                    <a:pt x="715075" y="941325"/>
                  </a:lnTo>
                  <a:lnTo>
                    <a:pt x="762747" y="901130"/>
                  </a:lnTo>
                  <a:lnTo>
                    <a:pt x="810419" y="860935"/>
                  </a:lnTo>
                  <a:lnTo>
                    <a:pt x="858091" y="820740"/>
                  </a:lnTo>
                  <a:lnTo>
                    <a:pt x="905762" y="780545"/>
                  </a:lnTo>
                  <a:lnTo>
                    <a:pt x="953434" y="740350"/>
                  </a:lnTo>
                  <a:lnTo>
                    <a:pt x="1001106" y="700155"/>
                  </a:lnTo>
                  <a:lnTo>
                    <a:pt x="1048778" y="659960"/>
                  </a:lnTo>
                  <a:lnTo>
                    <a:pt x="1096449" y="619764"/>
                  </a:lnTo>
                  <a:lnTo>
                    <a:pt x="1144121" y="579569"/>
                  </a:lnTo>
                  <a:lnTo>
                    <a:pt x="1191793" y="539374"/>
                  </a:lnTo>
                  <a:lnTo>
                    <a:pt x="1239465" y="499179"/>
                  </a:lnTo>
                  <a:lnTo>
                    <a:pt x="1287136" y="458984"/>
                  </a:lnTo>
                  <a:lnTo>
                    <a:pt x="1334808" y="418789"/>
                  </a:lnTo>
                  <a:lnTo>
                    <a:pt x="1382480" y="378594"/>
                  </a:lnTo>
                  <a:lnTo>
                    <a:pt x="1339756" y="329730"/>
                  </a:lnTo>
                  <a:lnTo>
                    <a:pt x="1295307" y="282432"/>
                  </a:lnTo>
                  <a:lnTo>
                    <a:pt x="1249188" y="236759"/>
                  </a:lnTo>
                  <a:lnTo>
                    <a:pt x="1201460" y="192770"/>
                  </a:lnTo>
                  <a:lnTo>
                    <a:pt x="1152185" y="150523"/>
                  </a:lnTo>
                  <a:lnTo>
                    <a:pt x="1101424" y="110071"/>
                  </a:lnTo>
                  <a:lnTo>
                    <a:pt x="1049245" y="71468"/>
                  </a:lnTo>
                  <a:lnTo>
                    <a:pt x="995714" y="34761"/>
                  </a:lnTo>
                  <a:lnTo>
                    <a:pt x="940901" y="0"/>
                  </a:lnTo>
                  <a:lnTo>
                    <a:pt x="908456" y="53250"/>
                  </a:lnTo>
                  <a:lnTo>
                    <a:pt x="876011" y="106500"/>
                  </a:lnTo>
                  <a:lnTo>
                    <a:pt x="843566" y="159750"/>
                  </a:lnTo>
                  <a:lnTo>
                    <a:pt x="811121" y="213000"/>
                  </a:lnTo>
                  <a:lnTo>
                    <a:pt x="778676" y="266250"/>
                  </a:lnTo>
                  <a:lnTo>
                    <a:pt x="746231" y="319500"/>
                  </a:lnTo>
                  <a:lnTo>
                    <a:pt x="713787" y="372750"/>
                  </a:lnTo>
                  <a:lnTo>
                    <a:pt x="681342" y="426000"/>
                  </a:lnTo>
                  <a:lnTo>
                    <a:pt x="648897" y="479250"/>
                  </a:lnTo>
                  <a:lnTo>
                    <a:pt x="616452" y="532501"/>
                  </a:lnTo>
                  <a:lnTo>
                    <a:pt x="584007" y="585751"/>
                  </a:lnTo>
                  <a:lnTo>
                    <a:pt x="551562" y="639001"/>
                  </a:lnTo>
                  <a:lnTo>
                    <a:pt x="519117" y="692251"/>
                  </a:lnTo>
                  <a:lnTo>
                    <a:pt x="486672" y="745501"/>
                  </a:lnTo>
                  <a:lnTo>
                    <a:pt x="454228" y="798751"/>
                  </a:lnTo>
                  <a:lnTo>
                    <a:pt x="421783" y="852001"/>
                  </a:lnTo>
                  <a:lnTo>
                    <a:pt x="389338" y="905251"/>
                  </a:lnTo>
                  <a:lnTo>
                    <a:pt x="356893" y="958501"/>
                  </a:lnTo>
                  <a:lnTo>
                    <a:pt x="324448" y="1011751"/>
                  </a:lnTo>
                  <a:lnTo>
                    <a:pt x="292003" y="1065002"/>
                  </a:lnTo>
                  <a:lnTo>
                    <a:pt x="259558" y="1118252"/>
                  </a:lnTo>
                  <a:lnTo>
                    <a:pt x="227114" y="1171502"/>
                  </a:lnTo>
                  <a:lnTo>
                    <a:pt x="194669" y="1224752"/>
                  </a:lnTo>
                  <a:lnTo>
                    <a:pt x="162224" y="1278002"/>
                  </a:lnTo>
                  <a:lnTo>
                    <a:pt x="129779" y="1331252"/>
                  </a:lnTo>
                  <a:lnTo>
                    <a:pt x="97334" y="1384502"/>
                  </a:lnTo>
                  <a:lnTo>
                    <a:pt x="64889" y="1437752"/>
                  </a:lnTo>
                  <a:lnTo>
                    <a:pt x="32444" y="1491002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012128" y="2615766"/>
              <a:ext cx="1728438" cy="1165658"/>
            </a:xfrm>
            <a:custGeom>
              <a:avLst/>
              <a:pathLst>
                <a:path w="1728438" h="1165658">
                  <a:moveTo>
                    <a:pt x="0" y="1165658"/>
                  </a:moveTo>
                  <a:lnTo>
                    <a:pt x="59601" y="1147330"/>
                  </a:lnTo>
                  <a:lnTo>
                    <a:pt x="119202" y="1129002"/>
                  </a:lnTo>
                  <a:lnTo>
                    <a:pt x="178803" y="1110674"/>
                  </a:lnTo>
                  <a:lnTo>
                    <a:pt x="238405" y="1092345"/>
                  </a:lnTo>
                  <a:lnTo>
                    <a:pt x="298006" y="1074017"/>
                  </a:lnTo>
                  <a:lnTo>
                    <a:pt x="357607" y="1055689"/>
                  </a:lnTo>
                  <a:lnTo>
                    <a:pt x="417209" y="1037361"/>
                  </a:lnTo>
                  <a:lnTo>
                    <a:pt x="476810" y="1019032"/>
                  </a:lnTo>
                  <a:lnTo>
                    <a:pt x="536411" y="1000704"/>
                  </a:lnTo>
                  <a:lnTo>
                    <a:pt x="596013" y="982376"/>
                  </a:lnTo>
                  <a:lnTo>
                    <a:pt x="655614" y="964048"/>
                  </a:lnTo>
                  <a:lnTo>
                    <a:pt x="715215" y="945719"/>
                  </a:lnTo>
                  <a:lnTo>
                    <a:pt x="774817" y="927391"/>
                  </a:lnTo>
                  <a:lnTo>
                    <a:pt x="834418" y="909063"/>
                  </a:lnTo>
                  <a:lnTo>
                    <a:pt x="894019" y="890735"/>
                  </a:lnTo>
                  <a:lnTo>
                    <a:pt x="953621" y="872407"/>
                  </a:lnTo>
                  <a:lnTo>
                    <a:pt x="1013222" y="854078"/>
                  </a:lnTo>
                  <a:lnTo>
                    <a:pt x="1072823" y="835750"/>
                  </a:lnTo>
                  <a:lnTo>
                    <a:pt x="1132425" y="817422"/>
                  </a:lnTo>
                  <a:lnTo>
                    <a:pt x="1192026" y="799094"/>
                  </a:lnTo>
                  <a:lnTo>
                    <a:pt x="1251627" y="780765"/>
                  </a:lnTo>
                  <a:lnTo>
                    <a:pt x="1311229" y="762437"/>
                  </a:lnTo>
                  <a:lnTo>
                    <a:pt x="1370830" y="744109"/>
                  </a:lnTo>
                  <a:lnTo>
                    <a:pt x="1430431" y="725781"/>
                  </a:lnTo>
                  <a:lnTo>
                    <a:pt x="1490033" y="707452"/>
                  </a:lnTo>
                  <a:lnTo>
                    <a:pt x="1549634" y="689124"/>
                  </a:lnTo>
                  <a:lnTo>
                    <a:pt x="1609235" y="670796"/>
                  </a:lnTo>
                  <a:lnTo>
                    <a:pt x="1668837" y="652468"/>
                  </a:lnTo>
                  <a:lnTo>
                    <a:pt x="1728438" y="634139"/>
                  </a:lnTo>
                  <a:lnTo>
                    <a:pt x="1707854" y="571314"/>
                  </a:lnTo>
                  <a:lnTo>
                    <a:pt x="1684987" y="509284"/>
                  </a:lnTo>
                  <a:lnTo>
                    <a:pt x="1659869" y="448130"/>
                  </a:lnTo>
                  <a:lnTo>
                    <a:pt x="1632531" y="387936"/>
                  </a:lnTo>
                  <a:lnTo>
                    <a:pt x="1603012" y="328781"/>
                  </a:lnTo>
                  <a:lnTo>
                    <a:pt x="1571350" y="270745"/>
                  </a:lnTo>
                  <a:lnTo>
                    <a:pt x="1537588" y="213905"/>
                  </a:lnTo>
                  <a:lnTo>
                    <a:pt x="1501770" y="158337"/>
                  </a:lnTo>
                  <a:lnTo>
                    <a:pt x="1463946" y="104116"/>
                  </a:lnTo>
                  <a:lnTo>
                    <a:pt x="1424165" y="51313"/>
                  </a:lnTo>
                  <a:lnTo>
                    <a:pt x="1382480" y="0"/>
                  </a:lnTo>
                  <a:lnTo>
                    <a:pt x="1334808" y="40195"/>
                  </a:lnTo>
                  <a:lnTo>
                    <a:pt x="1287136" y="80390"/>
                  </a:lnTo>
                  <a:lnTo>
                    <a:pt x="1239465" y="120585"/>
                  </a:lnTo>
                  <a:lnTo>
                    <a:pt x="1191793" y="160780"/>
                  </a:lnTo>
                  <a:lnTo>
                    <a:pt x="1144121" y="200975"/>
                  </a:lnTo>
                  <a:lnTo>
                    <a:pt x="1096449" y="241170"/>
                  </a:lnTo>
                  <a:lnTo>
                    <a:pt x="1048778" y="281365"/>
                  </a:lnTo>
                  <a:lnTo>
                    <a:pt x="1001106" y="321561"/>
                  </a:lnTo>
                  <a:lnTo>
                    <a:pt x="953434" y="361756"/>
                  </a:lnTo>
                  <a:lnTo>
                    <a:pt x="905762" y="401951"/>
                  </a:lnTo>
                  <a:lnTo>
                    <a:pt x="858091" y="442146"/>
                  </a:lnTo>
                  <a:lnTo>
                    <a:pt x="810419" y="482341"/>
                  </a:lnTo>
                  <a:lnTo>
                    <a:pt x="762747" y="522536"/>
                  </a:lnTo>
                  <a:lnTo>
                    <a:pt x="715075" y="562731"/>
                  </a:lnTo>
                  <a:lnTo>
                    <a:pt x="667404" y="602926"/>
                  </a:lnTo>
                  <a:lnTo>
                    <a:pt x="619732" y="643122"/>
                  </a:lnTo>
                  <a:lnTo>
                    <a:pt x="572060" y="683317"/>
                  </a:lnTo>
                  <a:lnTo>
                    <a:pt x="524389" y="723512"/>
                  </a:lnTo>
                  <a:lnTo>
                    <a:pt x="476717" y="763707"/>
                  </a:lnTo>
                  <a:lnTo>
                    <a:pt x="429045" y="803902"/>
                  </a:lnTo>
                  <a:lnTo>
                    <a:pt x="381373" y="844097"/>
                  </a:lnTo>
                  <a:lnTo>
                    <a:pt x="333702" y="884292"/>
                  </a:lnTo>
                  <a:lnTo>
                    <a:pt x="286030" y="924488"/>
                  </a:lnTo>
                  <a:lnTo>
                    <a:pt x="238358" y="964683"/>
                  </a:lnTo>
                  <a:lnTo>
                    <a:pt x="190686" y="1004878"/>
                  </a:lnTo>
                  <a:lnTo>
                    <a:pt x="143015" y="1045073"/>
                  </a:lnTo>
                  <a:lnTo>
                    <a:pt x="95343" y="1085268"/>
                  </a:lnTo>
                  <a:lnTo>
                    <a:pt x="47671" y="112546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012128" y="3249906"/>
              <a:ext cx="1808105" cy="872237"/>
            </a:xfrm>
            <a:custGeom>
              <a:avLst/>
              <a:pathLst>
                <a:path w="1808105" h="872237">
                  <a:moveTo>
                    <a:pt x="0" y="531518"/>
                  </a:moveTo>
                  <a:lnTo>
                    <a:pt x="61238" y="543267"/>
                  </a:lnTo>
                  <a:lnTo>
                    <a:pt x="122477" y="555016"/>
                  </a:lnTo>
                  <a:lnTo>
                    <a:pt x="183716" y="566765"/>
                  </a:lnTo>
                  <a:lnTo>
                    <a:pt x="244955" y="578514"/>
                  </a:lnTo>
                  <a:lnTo>
                    <a:pt x="306194" y="590263"/>
                  </a:lnTo>
                  <a:lnTo>
                    <a:pt x="367433" y="602012"/>
                  </a:lnTo>
                  <a:lnTo>
                    <a:pt x="428672" y="613761"/>
                  </a:lnTo>
                  <a:lnTo>
                    <a:pt x="489911" y="625510"/>
                  </a:lnTo>
                  <a:lnTo>
                    <a:pt x="551150" y="637259"/>
                  </a:lnTo>
                  <a:lnTo>
                    <a:pt x="612389" y="649007"/>
                  </a:lnTo>
                  <a:lnTo>
                    <a:pt x="673628" y="660756"/>
                  </a:lnTo>
                  <a:lnTo>
                    <a:pt x="734867" y="672505"/>
                  </a:lnTo>
                  <a:lnTo>
                    <a:pt x="796105" y="684254"/>
                  </a:lnTo>
                  <a:lnTo>
                    <a:pt x="857344" y="696003"/>
                  </a:lnTo>
                  <a:lnTo>
                    <a:pt x="918583" y="707752"/>
                  </a:lnTo>
                  <a:lnTo>
                    <a:pt x="979822" y="719501"/>
                  </a:lnTo>
                  <a:lnTo>
                    <a:pt x="1041061" y="731250"/>
                  </a:lnTo>
                  <a:lnTo>
                    <a:pt x="1102300" y="742999"/>
                  </a:lnTo>
                  <a:lnTo>
                    <a:pt x="1163539" y="754748"/>
                  </a:lnTo>
                  <a:lnTo>
                    <a:pt x="1224778" y="766497"/>
                  </a:lnTo>
                  <a:lnTo>
                    <a:pt x="1286017" y="778246"/>
                  </a:lnTo>
                  <a:lnTo>
                    <a:pt x="1347256" y="789994"/>
                  </a:lnTo>
                  <a:lnTo>
                    <a:pt x="1408495" y="801743"/>
                  </a:lnTo>
                  <a:lnTo>
                    <a:pt x="1469734" y="813492"/>
                  </a:lnTo>
                  <a:lnTo>
                    <a:pt x="1530973" y="825241"/>
                  </a:lnTo>
                  <a:lnTo>
                    <a:pt x="1592211" y="836990"/>
                  </a:lnTo>
                  <a:lnTo>
                    <a:pt x="1653450" y="848739"/>
                  </a:lnTo>
                  <a:lnTo>
                    <a:pt x="1714689" y="860488"/>
                  </a:lnTo>
                  <a:lnTo>
                    <a:pt x="1775928" y="872237"/>
                  </a:lnTo>
                  <a:lnTo>
                    <a:pt x="1786721" y="810153"/>
                  </a:lnTo>
                  <a:lnTo>
                    <a:pt x="1795345" y="747731"/>
                  </a:lnTo>
                  <a:lnTo>
                    <a:pt x="1801788" y="685046"/>
                  </a:lnTo>
                  <a:lnTo>
                    <a:pt x="1806043" y="622175"/>
                  </a:lnTo>
                  <a:lnTo>
                    <a:pt x="1808105" y="559194"/>
                  </a:lnTo>
                  <a:lnTo>
                    <a:pt x="1807972" y="496179"/>
                  </a:lnTo>
                  <a:lnTo>
                    <a:pt x="1805643" y="433207"/>
                  </a:lnTo>
                  <a:lnTo>
                    <a:pt x="1801121" y="370355"/>
                  </a:lnTo>
                  <a:lnTo>
                    <a:pt x="1794412" y="307698"/>
                  </a:lnTo>
                  <a:lnTo>
                    <a:pt x="1785524" y="245313"/>
                  </a:lnTo>
                  <a:lnTo>
                    <a:pt x="1774468" y="183276"/>
                  </a:lnTo>
                  <a:lnTo>
                    <a:pt x="1761257" y="121661"/>
                  </a:lnTo>
                  <a:lnTo>
                    <a:pt x="1745908" y="60544"/>
                  </a:lnTo>
                  <a:lnTo>
                    <a:pt x="1728438" y="0"/>
                  </a:lnTo>
                  <a:lnTo>
                    <a:pt x="1668837" y="18328"/>
                  </a:lnTo>
                  <a:lnTo>
                    <a:pt x="1609235" y="36656"/>
                  </a:lnTo>
                  <a:lnTo>
                    <a:pt x="1549634" y="54984"/>
                  </a:lnTo>
                  <a:lnTo>
                    <a:pt x="1490033" y="73312"/>
                  </a:lnTo>
                  <a:lnTo>
                    <a:pt x="1430431" y="91641"/>
                  </a:lnTo>
                  <a:lnTo>
                    <a:pt x="1370830" y="109969"/>
                  </a:lnTo>
                  <a:lnTo>
                    <a:pt x="1311229" y="128297"/>
                  </a:lnTo>
                  <a:lnTo>
                    <a:pt x="1251627" y="146625"/>
                  </a:lnTo>
                  <a:lnTo>
                    <a:pt x="1192026" y="164954"/>
                  </a:lnTo>
                  <a:lnTo>
                    <a:pt x="1132425" y="183282"/>
                  </a:lnTo>
                  <a:lnTo>
                    <a:pt x="1072823" y="201610"/>
                  </a:lnTo>
                  <a:lnTo>
                    <a:pt x="1013222" y="219938"/>
                  </a:lnTo>
                  <a:lnTo>
                    <a:pt x="953621" y="238267"/>
                  </a:lnTo>
                  <a:lnTo>
                    <a:pt x="894019" y="256595"/>
                  </a:lnTo>
                  <a:lnTo>
                    <a:pt x="834418" y="274923"/>
                  </a:lnTo>
                  <a:lnTo>
                    <a:pt x="774817" y="293251"/>
                  </a:lnTo>
                  <a:lnTo>
                    <a:pt x="715215" y="311580"/>
                  </a:lnTo>
                  <a:lnTo>
                    <a:pt x="655614" y="329908"/>
                  </a:lnTo>
                  <a:lnTo>
                    <a:pt x="596013" y="348236"/>
                  </a:lnTo>
                  <a:lnTo>
                    <a:pt x="536411" y="366564"/>
                  </a:lnTo>
                  <a:lnTo>
                    <a:pt x="476810" y="384892"/>
                  </a:lnTo>
                  <a:lnTo>
                    <a:pt x="417209" y="403221"/>
                  </a:lnTo>
                  <a:lnTo>
                    <a:pt x="357607" y="421549"/>
                  </a:lnTo>
                  <a:lnTo>
                    <a:pt x="298006" y="439877"/>
                  </a:lnTo>
                  <a:lnTo>
                    <a:pt x="238405" y="458205"/>
                  </a:lnTo>
                  <a:lnTo>
                    <a:pt x="178803" y="476534"/>
                  </a:lnTo>
                  <a:lnTo>
                    <a:pt x="119202" y="494862"/>
                  </a:lnTo>
                  <a:lnTo>
                    <a:pt x="59601" y="513190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203849" y="1973107"/>
              <a:ext cx="3584207" cy="3616481"/>
            </a:xfrm>
            <a:custGeom>
              <a:avLst/>
              <a:pathLst>
                <a:path w="3584207" h="3616481">
                  <a:moveTo>
                    <a:pt x="1808279" y="1808317"/>
                  </a:moveTo>
                  <a:lnTo>
                    <a:pt x="1808279" y="1745961"/>
                  </a:lnTo>
                  <a:lnTo>
                    <a:pt x="1808279" y="1683605"/>
                  </a:lnTo>
                  <a:lnTo>
                    <a:pt x="1808279" y="1621250"/>
                  </a:lnTo>
                  <a:lnTo>
                    <a:pt x="1808279" y="1558894"/>
                  </a:lnTo>
                  <a:lnTo>
                    <a:pt x="1808279" y="1496538"/>
                  </a:lnTo>
                  <a:lnTo>
                    <a:pt x="1808279" y="1434182"/>
                  </a:lnTo>
                  <a:lnTo>
                    <a:pt x="1808279" y="1371827"/>
                  </a:lnTo>
                  <a:lnTo>
                    <a:pt x="1808279" y="1309471"/>
                  </a:lnTo>
                  <a:lnTo>
                    <a:pt x="1808279" y="1247115"/>
                  </a:lnTo>
                  <a:lnTo>
                    <a:pt x="1808279" y="1184759"/>
                  </a:lnTo>
                  <a:lnTo>
                    <a:pt x="1808279" y="1122403"/>
                  </a:lnTo>
                  <a:lnTo>
                    <a:pt x="1808279" y="1060048"/>
                  </a:lnTo>
                  <a:lnTo>
                    <a:pt x="1808279" y="997692"/>
                  </a:lnTo>
                  <a:lnTo>
                    <a:pt x="1808279" y="935336"/>
                  </a:lnTo>
                  <a:lnTo>
                    <a:pt x="1808279" y="872980"/>
                  </a:lnTo>
                  <a:lnTo>
                    <a:pt x="1808279" y="810625"/>
                  </a:lnTo>
                  <a:lnTo>
                    <a:pt x="1808279" y="748269"/>
                  </a:lnTo>
                  <a:lnTo>
                    <a:pt x="1808279" y="685913"/>
                  </a:lnTo>
                  <a:lnTo>
                    <a:pt x="1808279" y="623557"/>
                  </a:lnTo>
                  <a:lnTo>
                    <a:pt x="1808279" y="561201"/>
                  </a:lnTo>
                  <a:lnTo>
                    <a:pt x="1808279" y="498846"/>
                  </a:lnTo>
                  <a:lnTo>
                    <a:pt x="1808279" y="436490"/>
                  </a:lnTo>
                  <a:lnTo>
                    <a:pt x="1808279" y="374134"/>
                  </a:lnTo>
                  <a:lnTo>
                    <a:pt x="1808279" y="311778"/>
                  </a:lnTo>
                  <a:lnTo>
                    <a:pt x="1808279" y="249423"/>
                  </a:lnTo>
                  <a:lnTo>
                    <a:pt x="1808279" y="187067"/>
                  </a:lnTo>
                  <a:lnTo>
                    <a:pt x="1808279" y="124711"/>
                  </a:lnTo>
                  <a:lnTo>
                    <a:pt x="1808279" y="62355"/>
                  </a:lnTo>
                  <a:lnTo>
                    <a:pt x="1808279" y="0"/>
                  </a:lnTo>
                  <a:lnTo>
                    <a:pt x="1746796" y="1045"/>
                  </a:lnTo>
                  <a:lnTo>
                    <a:pt x="1685385" y="4180"/>
                  </a:lnTo>
                  <a:lnTo>
                    <a:pt x="1624116" y="9402"/>
                  </a:lnTo>
                  <a:lnTo>
                    <a:pt x="1563060" y="16703"/>
                  </a:lnTo>
                  <a:lnTo>
                    <a:pt x="1502287" y="26076"/>
                  </a:lnTo>
                  <a:lnTo>
                    <a:pt x="1441868" y="37511"/>
                  </a:lnTo>
                  <a:lnTo>
                    <a:pt x="1381873" y="50992"/>
                  </a:lnTo>
                  <a:lnTo>
                    <a:pt x="1322371" y="66506"/>
                  </a:lnTo>
                  <a:lnTo>
                    <a:pt x="1263431" y="84034"/>
                  </a:lnTo>
                  <a:lnTo>
                    <a:pt x="1205121" y="103555"/>
                  </a:lnTo>
                  <a:lnTo>
                    <a:pt x="1147508" y="125048"/>
                  </a:lnTo>
                  <a:lnTo>
                    <a:pt x="1090659" y="148487"/>
                  </a:lnTo>
                  <a:lnTo>
                    <a:pt x="1034640" y="173846"/>
                  </a:lnTo>
                  <a:lnTo>
                    <a:pt x="979516" y="201094"/>
                  </a:lnTo>
                  <a:lnTo>
                    <a:pt x="925350" y="230201"/>
                  </a:lnTo>
                  <a:lnTo>
                    <a:pt x="872205" y="261133"/>
                  </a:lnTo>
                  <a:lnTo>
                    <a:pt x="820142" y="293854"/>
                  </a:lnTo>
                  <a:lnTo>
                    <a:pt x="769222" y="328326"/>
                  </a:lnTo>
                  <a:lnTo>
                    <a:pt x="719504" y="364509"/>
                  </a:lnTo>
                  <a:lnTo>
                    <a:pt x="671044" y="402362"/>
                  </a:lnTo>
                  <a:lnTo>
                    <a:pt x="623899" y="441841"/>
                  </a:lnTo>
                  <a:lnTo>
                    <a:pt x="578124" y="482899"/>
                  </a:lnTo>
                  <a:lnTo>
                    <a:pt x="533772" y="525490"/>
                  </a:lnTo>
                  <a:lnTo>
                    <a:pt x="490893" y="569565"/>
                  </a:lnTo>
                  <a:lnTo>
                    <a:pt x="449537" y="615072"/>
                  </a:lnTo>
                  <a:lnTo>
                    <a:pt x="409753" y="661959"/>
                  </a:lnTo>
                  <a:lnTo>
                    <a:pt x="371585" y="710171"/>
                  </a:lnTo>
                  <a:lnTo>
                    <a:pt x="335079" y="759653"/>
                  </a:lnTo>
                  <a:lnTo>
                    <a:pt x="300277" y="810348"/>
                  </a:lnTo>
                  <a:lnTo>
                    <a:pt x="267218" y="862197"/>
                  </a:lnTo>
                  <a:lnTo>
                    <a:pt x="235941" y="915139"/>
                  </a:lnTo>
                  <a:lnTo>
                    <a:pt x="206482" y="969115"/>
                  </a:lnTo>
                  <a:lnTo>
                    <a:pt x="178876" y="1024061"/>
                  </a:lnTo>
                  <a:lnTo>
                    <a:pt x="153153" y="1079913"/>
                  </a:lnTo>
                  <a:lnTo>
                    <a:pt x="129345" y="1136608"/>
                  </a:lnTo>
                  <a:lnTo>
                    <a:pt x="107477" y="1194080"/>
                  </a:lnTo>
                  <a:lnTo>
                    <a:pt x="87577" y="1252262"/>
                  </a:lnTo>
                  <a:lnTo>
                    <a:pt x="69666" y="1311087"/>
                  </a:lnTo>
                  <a:lnTo>
                    <a:pt x="53765" y="1370487"/>
                  </a:lnTo>
                  <a:lnTo>
                    <a:pt x="39894" y="1430393"/>
                  </a:lnTo>
                  <a:lnTo>
                    <a:pt x="28067" y="1490736"/>
                  </a:lnTo>
                  <a:lnTo>
                    <a:pt x="18298" y="1551446"/>
                  </a:lnTo>
                  <a:lnTo>
                    <a:pt x="10600" y="1612454"/>
                  </a:lnTo>
                  <a:lnTo>
                    <a:pt x="4980" y="1673688"/>
                  </a:lnTo>
                  <a:lnTo>
                    <a:pt x="1445" y="1735077"/>
                  </a:lnTo>
                  <a:lnTo>
                    <a:pt x="0" y="1796552"/>
                  </a:lnTo>
                  <a:lnTo>
                    <a:pt x="645" y="1858039"/>
                  </a:lnTo>
                  <a:lnTo>
                    <a:pt x="3381" y="1919470"/>
                  </a:lnTo>
                  <a:lnTo>
                    <a:pt x="8203" y="1980772"/>
                  </a:lnTo>
                  <a:lnTo>
                    <a:pt x="15107" y="2041874"/>
                  </a:lnTo>
                  <a:lnTo>
                    <a:pt x="24085" y="2102706"/>
                  </a:lnTo>
                  <a:lnTo>
                    <a:pt x="35126" y="2163198"/>
                  </a:lnTo>
                  <a:lnTo>
                    <a:pt x="48217" y="2223280"/>
                  </a:lnTo>
                  <a:lnTo>
                    <a:pt x="63343" y="2282882"/>
                  </a:lnTo>
                  <a:lnTo>
                    <a:pt x="80487" y="2341935"/>
                  </a:lnTo>
                  <a:lnTo>
                    <a:pt x="99629" y="2400371"/>
                  </a:lnTo>
                  <a:lnTo>
                    <a:pt x="120746" y="2458122"/>
                  </a:lnTo>
                  <a:lnTo>
                    <a:pt x="143815" y="2515122"/>
                  </a:lnTo>
                  <a:lnTo>
                    <a:pt x="168809" y="2571305"/>
                  </a:lnTo>
                  <a:lnTo>
                    <a:pt x="195698" y="2626605"/>
                  </a:lnTo>
                  <a:lnTo>
                    <a:pt x="224452" y="2680959"/>
                  </a:lnTo>
                  <a:lnTo>
                    <a:pt x="255037" y="2734304"/>
                  </a:lnTo>
                  <a:lnTo>
                    <a:pt x="287419" y="2786579"/>
                  </a:lnTo>
                  <a:lnTo>
                    <a:pt x="321559" y="2837722"/>
                  </a:lnTo>
                  <a:lnTo>
                    <a:pt x="357418" y="2887675"/>
                  </a:lnTo>
                  <a:lnTo>
                    <a:pt x="394954" y="2936380"/>
                  </a:lnTo>
                  <a:lnTo>
                    <a:pt x="434125" y="2983781"/>
                  </a:lnTo>
                  <a:lnTo>
                    <a:pt x="474885" y="3029822"/>
                  </a:lnTo>
                  <a:lnTo>
                    <a:pt x="517187" y="3074451"/>
                  </a:lnTo>
                  <a:lnTo>
                    <a:pt x="560982" y="3117615"/>
                  </a:lnTo>
                  <a:lnTo>
                    <a:pt x="606219" y="3159266"/>
                  </a:lnTo>
                  <a:lnTo>
                    <a:pt x="652846" y="3199355"/>
                  </a:lnTo>
                  <a:lnTo>
                    <a:pt x="700809" y="3237835"/>
                  </a:lnTo>
                  <a:lnTo>
                    <a:pt x="750052" y="3274662"/>
                  </a:lnTo>
                  <a:lnTo>
                    <a:pt x="800519" y="3309794"/>
                  </a:lnTo>
                  <a:lnTo>
                    <a:pt x="852152" y="3343189"/>
                  </a:lnTo>
                  <a:lnTo>
                    <a:pt x="904890" y="3374810"/>
                  </a:lnTo>
                  <a:lnTo>
                    <a:pt x="958673" y="3404619"/>
                  </a:lnTo>
                  <a:lnTo>
                    <a:pt x="1013438" y="3432583"/>
                  </a:lnTo>
                  <a:lnTo>
                    <a:pt x="1069122" y="3458668"/>
                  </a:lnTo>
                  <a:lnTo>
                    <a:pt x="1125661" y="3482845"/>
                  </a:lnTo>
                  <a:lnTo>
                    <a:pt x="1182989" y="3505086"/>
                  </a:lnTo>
                  <a:lnTo>
                    <a:pt x="1241040" y="3525365"/>
                  </a:lnTo>
                  <a:lnTo>
                    <a:pt x="1299747" y="3543658"/>
                  </a:lnTo>
                  <a:lnTo>
                    <a:pt x="1359042" y="3559944"/>
                  </a:lnTo>
                  <a:lnTo>
                    <a:pt x="1418857" y="3574206"/>
                  </a:lnTo>
                  <a:lnTo>
                    <a:pt x="1479122" y="3586425"/>
                  </a:lnTo>
                  <a:lnTo>
                    <a:pt x="1539768" y="3596588"/>
                  </a:lnTo>
                  <a:lnTo>
                    <a:pt x="1600724" y="3604684"/>
                  </a:lnTo>
                  <a:lnTo>
                    <a:pt x="1661920" y="3610702"/>
                  </a:lnTo>
                  <a:lnTo>
                    <a:pt x="1723285" y="3614636"/>
                  </a:lnTo>
                  <a:lnTo>
                    <a:pt x="1784748" y="3616481"/>
                  </a:lnTo>
                  <a:lnTo>
                    <a:pt x="1846239" y="3616236"/>
                  </a:lnTo>
                  <a:lnTo>
                    <a:pt x="1907686" y="3613900"/>
                  </a:lnTo>
                  <a:lnTo>
                    <a:pt x="1969018" y="3609476"/>
                  </a:lnTo>
                  <a:lnTo>
                    <a:pt x="2030164" y="3602970"/>
                  </a:lnTo>
                  <a:lnTo>
                    <a:pt x="2091053" y="3594388"/>
                  </a:lnTo>
                  <a:lnTo>
                    <a:pt x="2151616" y="3583741"/>
                  </a:lnTo>
                  <a:lnTo>
                    <a:pt x="2211781" y="3571041"/>
                  </a:lnTo>
                  <a:lnTo>
                    <a:pt x="2271480" y="3556303"/>
                  </a:lnTo>
                  <a:lnTo>
                    <a:pt x="2330644" y="3539544"/>
                  </a:lnTo>
                  <a:lnTo>
                    <a:pt x="2389203" y="3520783"/>
                  </a:lnTo>
                  <a:lnTo>
                    <a:pt x="2447090" y="3500041"/>
                  </a:lnTo>
                  <a:lnTo>
                    <a:pt x="2504239" y="3477344"/>
                  </a:lnTo>
                  <a:lnTo>
                    <a:pt x="2560583" y="3452716"/>
                  </a:lnTo>
                  <a:lnTo>
                    <a:pt x="2616058" y="3426188"/>
                  </a:lnTo>
                  <a:lnTo>
                    <a:pt x="2670598" y="3397788"/>
                  </a:lnTo>
                  <a:lnTo>
                    <a:pt x="2724141" y="3367550"/>
                  </a:lnTo>
                  <a:lnTo>
                    <a:pt x="2776625" y="3335510"/>
                  </a:lnTo>
                  <a:lnTo>
                    <a:pt x="2827989" y="3301703"/>
                  </a:lnTo>
                  <a:lnTo>
                    <a:pt x="2878174" y="3266170"/>
                  </a:lnTo>
                  <a:lnTo>
                    <a:pt x="2927122" y="3228951"/>
                  </a:lnTo>
                  <a:lnTo>
                    <a:pt x="2974777" y="3190089"/>
                  </a:lnTo>
                  <a:lnTo>
                    <a:pt x="3021082" y="3149630"/>
                  </a:lnTo>
                  <a:lnTo>
                    <a:pt x="3065985" y="3107619"/>
                  </a:lnTo>
                  <a:lnTo>
                    <a:pt x="3109434" y="3064106"/>
                  </a:lnTo>
                  <a:lnTo>
                    <a:pt x="3151378" y="3019141"/>
                  </a:lnTo>
                  <a:lnTo>
                    <a:pt x="3191770" y="2972776"/>
                  </a:lnTo>
                  <a:lnTo>
                    <a:pt x="3230561" y="2925064"/>
                  </a:lnTo>
                  <a:lnTo>
                    <a:pt x="3267708" y="2876061"/>
                  </a:lnTo>
                  <a:lnTo>
                    <a:pt x="3303167" y="2825824"/>
                  </a:lnTo>
                  <a:lnTo>
                    <a:pt x="3336898" y="2774410"/>
                  </a:lnTo>
                  <a:lnTo>
                    <a:pt x="3368861" y="2721879"/>
                  </a:lnTo>
                  <a:lnTo>
                    <a:pt x="3399020" y="2668291"/>
                  </a:lnTo>
                  <a:lnTo>
                    <a:pt x="3427339" y="2613709"/>
                  </a:lnTo>
                  <a:lnTo>
                    <a:pt x="3453786" y="2558196"/>
                  </a:lnTo>
                  <a:lnTo>
                    <a:pt x="3478330" y="2501815"/>
                  </a:lnTo>
                  <a:lnTo>
                    <a:pt x="3500943" y="2444633"/>
                  </a:lnTo>
                  <a:lnTo>
                    <a:pt x="3521599" y="2386715"/>
                  </a:lnTo>
                  <a:lnTo>
                    <a:pt x="3540274" y="2328128"/>
                  </a:lnTo>
                  <a:lnTo>
                    <a:pt x="3556946" y="2268940"/>
                  </a:lnTo>
                  <a:lnTo>
                    <a:pt x="3571596" y="2209220"/>
                  </a:lnTo>
                  <a:lnTo>
                    <a:pt x="3584207" y="2149035"/>
                  </a:lnTo>
                  <a:lnTo>
                    <a:pt x="3522968" y="2137287"/>
                  </a:lnTo>
                  <a:lnTo>
                    <a:pt x="3461730" y="2125538"/>
                  </a:lnTo>
                  <a:lnTo>
                    <a:pt x="3400491" y="2113789"/>
                  </a:lnTo>
                  <a:lnTo>
                    <a:pt x="3339252" y="2102040"/>
                  </a:lnTo>
                  <a:lnTo>
                    <a:pt x="3278013" y="2090291"/>
                  </a:lnTo>
                  <a:lnTo>
                    <a:pt x="3216774" y="2078542"/>
                  </a:lnTo>
                  <a:lnTo>
                    <a:pt x="3155535" y="2066793"/>
                  </a:lnTo>
                  <a:lnTo>
                    <a:pt x="3094296" y="2055044"/>
                  </a:lnTo>
                  <a:lnTo>
                    <a:pt x="3033057" y="2043295"/>
                  </a:lnTo>
                  <a:lnTo>
                    <a:pt x="2971818" y="2031546"/>
                  </a:lnTo>
                  <a:lnTo>
                    <a:pt x="2910579" y="2019797"/>
                  </a:lnTo>
                  <a:lnTo>
                    <a:pt x="2849340" y="2008048"/>
                  </a:lnTo>
                  <a:lnTo>
                    <a:pt x="2788101" y="1996300"/>
                  </a:lnTo>
                  <a:lnTo>
                    <a:pt x="2726862" y="1984551"/>
                  </a:lnTo>
                  <a:lnTo>
                    <a:pt x="2665624" y="1972802"/>
                  </a:lnTo>
                  <a:lnTo>
                    <a:pt x="2604385" y="1961053"/>
                  </a:lnTo>
                  <a:lnTo>
                    <a:pt x="2543146" y="1949304"/>
                  </a:lnTo>
                  <a:lnTo>
                    <a:pt x="2481907" y="1937555"/>
                  </a:lnTo>
                  <a:lnTo>
                    <a:pt x="2420668" y="1925806"/>
                  </a:lnTo>
                  <a:lnTo>
                    <a:pt x="2359429" y="1914057"/>
                  </a:lnTo>
                  <a:lnTo>
                    <a:pt x="2298190" y="1902308"/>
                  </a:lnTo>
                  <a:lnTo>
                    <a:pt x="2236951" y="1890559"/>
                  </a:lnTo>
                  <a:lnTo>
                    <a:pt x="2175712" y="1878810"/>
                  </a:lnTo>
                  <a:lnTo>
                    <a:pt x="2114473" y="1867062"/>
                  </a:lnTo>
                  <a:lnTo>
                    <a:pt x="2053234" y="1855313"/>
                  </a:lnTo>
                  <a:lnTo>
                    <a:pt x="1991995" y="1843564"/>
                  </a:lnTo>
                  <a:lnTo>
                    <a:pt x="1930757" y="1831815"/>
                  </a:lnTo>
                  <a:lnTo>
                    <a:pt x="1869518" y="182006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653" y="28171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993544" y="2826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092655" y="28472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8101" y="2900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445469" y="30337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50686" y="32871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59784" y="36710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180071" y="42961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99410" y="2813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91302" y="28230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90412" y="28439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35858" y="2896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43226" y="3030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48443" y="3283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757541" y="36676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7828" y="429276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896053" y="2811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87945" y="2820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87055" y="28416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2501" y="28946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39869" y="30281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45086" y="32815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4184" y="3665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74472" y="429052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92094" y="28107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983986" y="28199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83096" y="28408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28542" y="28938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435910" y="30273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41127" y="32807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50225" y="36646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70512" y="42897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888135" y="2811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80026" y="2820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079137" y="28416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24582" y="28946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31950" y="30281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37167" y="32815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46266" y="3665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66553" y="429052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884778" y="2813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6669" y="28230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75780" y="28439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1226" y="2896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28594" y="3030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33811" y="3283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42909" y="36676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163196" y="429276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882535" y="28171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74427" y="2826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73537" y="28472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18983" y="2900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26351" y="30337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31568" y="32871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0666" y="36710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60953" y="42961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881748" y="28210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73639" y="2830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072749" y="28512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18195" y="2904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25563" y="3037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630780" y="3291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39879" y="3674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160166" y="430008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82535" y="28250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74427" y="283429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073537" y="28551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218983" y="29081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26351" y="30416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631568" y="3295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40666" y="36789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60953" y="43040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884778" y="2828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976669" y="283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075780" y="28585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21226" y="2911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28594" y="30450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33811" y="32984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42909" y="36822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63196" y="43073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888135" y="28306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980026" y="28398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079137" y="28607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224582" y="2913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31950" y="30472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637167" y="33006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46266" y="36845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166553" y="43096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892094" y="28314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983986" y="28406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83096" y="28615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228542" y="29145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435910" y="30480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641127" y="33014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50225" y="36853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170512" y="43104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896053" y="28306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987945" y="28398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087055" y="28607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232501" y="2913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439869" y="30472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645086" y="33006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754184" y="36845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174472" y="43096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899410" y="2828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991302" y="283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090412" y="28585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235858" y="2911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443226" y="30450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648443" y="32984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757541" y="36822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177828" y="43073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901653" y="28250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993544" y="283429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092655" y="28551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238101" y="29081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445469" y="30416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650686" y="3295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759784" y="36789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180071" y="43040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02440" y="28210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994332" y="2830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093442" y="28512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238888" y="2904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446256" y="3037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651473" y="3291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60571" y="3674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180859" y="430008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892094" y="28210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983986" y="2830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83096" y="28512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228542" y="2904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435910" y="3037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641127" y="3291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750225" y="3674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170512" y="430008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35352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35352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35352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35352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35352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35352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35352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35352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6633570" y="3071951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633570" y="3291407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6633570" y="3510808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633570" y="3730319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633570" y="3949775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6633570" y="4169231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6633570" y="438863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633570" y="4607106"/>
              <a:ext cx="21575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基于人体临床随机对照试验（RCT）实际起效的菌数而定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2021-01-04T10:47:40Z</dcterms:modified>
</cp:coreProperties>
</file>