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85177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8412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083067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85704" y="552539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5704" y="533616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5704" y="514693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5704" y="495770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5704" y="476848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5704" y="457925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5704" y="439002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85704" y="420079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85704" y="40115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85704" y="38223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85704" y="36331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85704" y="34438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085704" y="325465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85704" y="306543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085704" y="287620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085704" y="268697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085704" y="249774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085704" y="230852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085704" y="211929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085704" y="193006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08570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484650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883595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85704" y="1844912"/>
              <a:ext cx="671704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85704" y="2034140"/>
              <a:ext cx="5517574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85704" y="2223367"/>
              <a:ext cx="474991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85704" y="2412595"/>
              <a:ext cx="3958259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085704" y="2601823"/>
              <a:ext cx="3574428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085704" y="2791051"/>
              <a:ext cx="3310544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085704" y="2980278"/>
              <a:ext cx="323857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085704" y="3169506"/>
              <a:ext cx="2950702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085704" y="3358734"/>
              <a:ext cx="2159050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085704" y="3547961"/>
              <a:ext cx="1631282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085704" y="3737189"/>
              <a:ext cx="160729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85704" y="3926417"/>
              <a:ext cx="143936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85704" y="4115644"/>
              <a:ext cx="1343409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85704" y="4304872"/>
              <a:ext cx="124745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085704" y="4494100"/>
              <a:ext cx="117548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85704" y="4683328"/>
              <a:ext cx="115149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085704" y="4872555"/>
              <a:ext cx="105553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085704" y="5061783"/>
              <a:ext cx="103154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085704" y="5251011"/>
              <a:ext cx="100755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085704" y="5440238"/>
              <a:ext cx="695694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8489610" y="188559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上海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290137" y="207481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浙江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522475" y="226404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江苏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730823" y="245327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北京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46991" y="264250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重庆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546783" y="284724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其它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74814" y="303647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湖南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186941" y="322570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山东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395289" y="341493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湖北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867521" y="3604160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甘肃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843531" y="379338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广东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675605" y="398261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江西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579648" y="4171843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安徽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483690" y="436107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天津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411721" y="455029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四川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387732" y="473952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新疆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291774" y="492875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吉林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267785" y="5117982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内蒙古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43795" y="530720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福建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931932" y="5496437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黑龙江</a:t>
              </a:r>
            </a:p>
          </p:txBody>
        </p:sp>
        <p:sp>
          <p:nvSpPr>
            <p:cNvPr id="72" name="rc72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1926599" y="548369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926599" y="529441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926599" y="510518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926599" y="491738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926599" y="472678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926599" y="45375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926599" y="434969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926599" y="41591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926599" y="397124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926599" y="37820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26599" y="359142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988754" y="340214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988754" y="321291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988754" y="3026522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988754" y="28345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988754" y="264670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988754" y="245742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988754" y="22668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988754" y="207896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988754" y="188973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2050910" y="55253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050910" y="5336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050910" y="51469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050910" y="4957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050910" y="4768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050910" y="4579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050910" y="43900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050910" y="42007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050910" y="4011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050910" y="3822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050910" y="3633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050910" y="3443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050910" y="32546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050910" y="3065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050910" y="2876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050910" y="2686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050910" y="24977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050910" y="23085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050910" y="2119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050910" y="1930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0857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48465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88359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205462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391416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6790361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2021-01-04T10:45:55Z</dcterms:modified>
</cp:coreProperties>
</file>