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05444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4694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8845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29953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84692" y="2694009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84692" y="249876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84692" y="2303510"/>
              <a:ext cx="3255943" cy="0"/>
            </a:xfrm>
            <a:custGeom>
              <a:avLst/>
              <a:pathLst>
                <a:path w="3255943" h="0">
                  <a:moveTo>
                    <a:pt x="0" y="0"/>
                  </a:moveTo>
                  <a:lnTo>
                    <a:pt x="3255943" y="0"/>
                  </a:lnTo>
                  <a:lnTo>
                    <a:pt x="32559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8469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2619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67698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09201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84692" y="2215648"/>
              <a:ext cx="319210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84692" y="2410897"/>
              <a:ext cx="1483850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4692" y="2606147"/>
              <a:ext cx="465631" cy="17572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327328" y="2259037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三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836704" y="2469806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二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818486" y="2665055"/>
              <a:ext cx="81303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一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2284692" y="2186361"/>
              <a:ext cx="3255943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523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187742" y="24584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187742" y="22631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249898" y="2694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9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98" y="2303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8469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26195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967698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09201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253614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32962" y="287204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74465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15968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2021-01-04T10:46:01Z</dcterms:modified>
</cp:coreProperties>
</file>