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609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1117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6265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21352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863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137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1880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55062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165801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15933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135181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578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00353" y="265564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1136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074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16185" y="3096860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690662" y="309730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376764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57811" y="1890719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80863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137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1880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15401" y="345360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20488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2557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2021-01-04T10:46:04Z</dcterms:modified>
</cp:coreProperties>
</file>