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06342" y="1973107"/>
              <a:ext cx="1408360" cy="1808317"/>
            </a:xfrm>
            <a:custGeom>
              <a:avLst/>
              <a:pathLst>
                <a:path w="1408360" h="1808317">
                  <a:moveTo>
                    <a:pt x="0" y="1808317"/>
                  </a:moveTo>
                  <a:lnTo>
                    <a:pt x="48564" y="1769205"/>
                  </a:lnTo>
                  <a:lnTo>
                    <a:pt x="97128" y="1730092"/>
                  </a:lnTo>
                  <a:lnTo>
                    <a:pt x="145692" y="1690980"/>
                  </a:lnTo>
                  <a:lnTo>
                    <a:pt x="194256" y="1651868"/>
                  </a:lnTo>
                  <a:lnTo>
                    <a:pt x="242820" y="1612756"/>
                  </a:lnTo>
                  <a:lnTo>
                    <a:pt x="291384" y="1573644"/>
                  </a:lnTo>
                  <a:lnTo>
                    <a:pt x="339948" y="1534531"/>
                  </a:lnTo>
                  <a:lnTo>
                    <a:pt x="388513" y="1495419"/>
                  </a:lnTo>
                  <a:lnTo>
                    <a:pt x="437077" y="1456307"/>
                  </a:lnTo>
                  <a:lnTo>
                    <a:pt x="485641" y="1417195"/>
                  </a:lnTo>
                  <a:lnTo>
                    <a:pt x="534205" y="1378082"/>
                  </a:lnTo>
                  <a:lnTo>
                    <a:pt x="582769" y="1338970"/>
                  </a:lnTo>
                  <a:lnTo>
                    <a:pt x="631333" y="1299858"/>
                  </a:lnTo>
                  <a:lnTo>
                    <a:pt x="679897" y="1260746"/>
                  </a:lnTo>
                  <a:lnTo>
                    <a:pt x="728462" y="1221633"/>
                  </a:lnTo>
                  <a:lnTo>
                    <a:pt x="777026" y="1182521"/>
                  </a:lnTo>
                  <a:lnTo>
                    <a:pt x="825590" y="1143409"/>
                  </a:lnTo>
                  <a:lnTo>
                    <a:pt x="874154" y="1104297"/>
                  </a:lnTo>
                  <a:lnTo>
                    <a:pt x="922718" y="1065185"/>
                  </a:lnTo>
                  <a:lnTo>
                    <a:pt x="971282" y="1026072"/>
                  </a:lnTo>
                  <a:lnTo>
                    <a:pt x="1019846" y="986960"/>
                  </a:lnTo>
                  <a:lnTo>
                    <a:pt x="1068411" y="947848"/>
                  </a:lnTo>
                  <a:lnTo>
                    <a:pt x="1116975" y="908736"/>
                  </a:lnTo>
                  <a:lnTo>
                    <a:pt x="1165539" y="869623"/>
                  </a:lnTo>
                  <a:lnTo>
                    <a:pt x="1214103" y="830511"/>
                  </a:lnTo>
                  <a:lnTo>
                    <a:pt x="1262667" y="791399"/>
                  </a:lnTo>
                  <a:lnTo>
                    <a:pt x="1311231" y="752287"/>
                  </a:lnTo>
                  <a:lnTo>
                    <a:pt x="1359795" y="713174"/>
                  </a:lnTo>
                  <a:lnTo>
                    <a:pt x="1408360" y="674062"/>
                  </a:lnTo>
                  <a:lnTo>
                    <a:pt x="1368589" y="626380"/>
                  </a:lnTo>
                  <a:lnTo>
                    <a:pt x="1327205" y="580091"/>
                  </a:lnTo>
                  <a:lnTo>
                    <a:pt x="1284256" y="535251"/>
                  </a:lnTo>
                  <a:lnTo>
                    <a:pt x="1239793" y="491911"/>
                  </a:lnTo>
                  <a:lnTo>
                    <a:pt x="1193868" y="450124"/>
                  </a:lnTo>
                  <a:lnTo>
                    <a:pt x="1146536" y="409937"/>
                  </a:lnTo>
                  <a:lnTo>
                    <a:pt x="1097852" y="371399"/>
                  </a:lnTo>
                  <a:lnTo>
                    <a:pt x="1047874" y="334556"/>
                  </a:lnTo>
                  <a:lnTo>
                    <a:pt x="996660" y="299450"/>
                  </a:lnTo>
                  <a:lnTo>
                    <a:pt x="944271" y="266123"/>
                  </a:lnTo>
                  <a:lnTo>
                    <a:pt x="890769" y="234614"/>
                  </a:lnTo>
                  <a:lnTo>
                    <a:pt x="836217" y="204960"/>
                  </a:lnTo>
                  <a:lnTo>
                    <a:pt x="780678" y="177197"/>
                  </a:lnTo>
                  <a:lnTo>
                    <a:pt x="724220" y="151357"/>
                  </a:lnTo>
                  <a:lnTo>
                    <a:pt x="666907" y="127470"/>
                  </a:lnTo>
                  <a:lnTo>
                    <a:pt x="608809" y="105565"/>
                  </a:lnTo>
                  <a:lnTo>
                    <a:pt x="549992" y="85668"/>
                  </a:lnTo>
                  <a:lnTo>
                    <a:pt x="490527" y="67801"/>
                  </a:lnTo>
                  <a:lnTo>
                    <a:pt x="430484" y="51987"/>
                  </a:lnTo>
                  <a:lnTo>
                    <a:pt x="369933" y="38243"/>
                  </a:lnTo>
                  <a:lnTo>
                    <a:pt x="308946" y="26586"/>
                  </a:lnTo>
                  <a:lnTo>
                    <a:pt x="247595" y="17030"/>
                  </a:lnTo>
                  <a:lnTo>
                    <a:pt x="185952" y="9586"/>
                  </a:lnTo>
                  <a:lnTo>
                    <a:pt x="124090" y="4262"/>
                  </a:lnTo>
                  <a:lnTo>
                    <a:pt x="62081" y="106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06342" y="2647170"/>
              <a:ext cx="1808262" cy="2036144"/>
            </a:xfrm>
            <a:custGeom>
              <a:avLst/>
              <a:pathLst>
                <a:path w="1808262" h="2036144">
                  <a:moveTo>
                    <a:pt x="0" y="1134254"/>
                  </a:moveTo>
                  <a:lnTo>
                    <a:pt x="54046" y="1165354"/>
                  </a:lnTo>
                  <a:lnTo>
                    <a:pt x="108093" y="1196454"/>
                  </a:lnTo>
                  <a:lnTo>
                    <a:pt x="162140" y="1227553"/>
                  </a:lnTo>
                  <a:lnTo>
                    <a:pt x="216187" y="1258653"/>
                  </a:lnTo>
                  <a:lnTo>
                    <a:pt x="270233" y="1289752"/>
                  </a:lnTo>
                  <a:lnTo>
                    <a:pt x="324280" y="1320852"/>
                  </a:lnTo>
                  <a:lnTo>
                    <a:pt x="378327" y="1351952"/>
                  </a:lnTo>
                  <a:lnTo>
                    <a:pt x="432374" y="1383051"/>
                  </a:lnTo>
                  <a:lnTo>
                    <a:pt x="486421" y="1414151"/>
                  </a:lnTo>
                  <a:lnTo>
                    <a:pt x="540467" y="1445251"/>
                  </a:lnTo>
                  <a:lnTo>
                    <a:pt x="594514" y="1476350"/>
                  </a:lnTo>
                  <a:lnTo>
                    <a:pt x="648561" y="1507450"/>
                  </a:lnTo>
                  <a:lnTo>
                    <a:pt x="702608" y="1538550"/>
                  </a:lnTo>
                  <a:lnTo>
                    <a:pt x="756654" y="1569649"/>
                  </a:lnTo>
                  <a:lnTo>
                    <a:pt x="810701" y="1600749"/>
                  </a:lnTo>
                  <a:lnTo>
                    <a:pt x="864748" y="1631849"/>
                  </a:lnTo>
                  <a:lnTo>
                    <a:pt x="918795" y="1662948"/>
                  </a:lnTo>
                  <a:lnTo>
                    <a:pt x="972842" y="1694048"/>
                  </a:lnTo>
                  <a:lnTo>
                    <a:pt x="1026888" y="1725148"/>
                  </a:lnTo>
                  <a:lnTo>
                    <a:pt x="1080935" y="1756247"/>
                  </a:lnTo>
                  <a:lnTo>
                    <a:pt x="1134982" y="1787347"/>
                  </a:lnTo>
                  <a:lnTo>
                    <a:pt x="1189029" y="1818447"/>
                  </a:lnTo>
                  <a:lnTo>
                    <a:pt x="1243075" y="1849546"/>
                  </a:lnTo>
                  <a:lnTo>
                    <a:pt x="1297122" y="1880646"/>
                  </a:lnTo>
                  <a:lnTo>
                    <a:pt x="1351169" y="1911745"/>
                  </a:lnTo>
                  <a:lnTo>
                    <a:pt x="1405216" y="1942845"/>
                  </a:lnTo>
                  <a:lnTo>
                    <a:pt x="1459263" y="1973945"/>
                  </a:lnTo>
                  <a:lnTo>
                    <a:pt x="1513309" y="2005044"/>
                  </a:lnTo>
                  <a:lnTo>
                    <a:pt x="1567356" y="2036144"/>
                  </a:lnTo>
                  <a:lnTo>
                    <a:pt x="1597355" y="1981879"/>
                  </a:lnTo>
                  <a:lnTo>
                    <a:pt x="1625475" y="1926618"/>
                  </a:lnTo>
                  <a:lnTo>
                    <a:pt x="1651685" y="1870425"/>
                  </a:lnTo>
                  <a:lnTo>
                    <a:pt x="1675952" y="1813367"/>
                  </a:lnTo>
                  <a:lnTo>
                    <a:pt x="1698250" y="1755510"/>
                  </a:lnTo>
                  <a:lnTo>
                    <a:pt x="1718550" y="1696923"/>
                  </a:lnTo>
                  <a:lnTo>
                    <a:pt x="1736830" y="1637674"/>
                  </a:lnTo>
                  <a:lnTo>
                    <a:pt x="1753068" y="1577833"/>
                  </a:lnTo>
                  <a:lnTo>
                    <a:pt x="1767245" y="1517471"/>
                  </a:lnTo>
                  <a:lnTo>
                    <a:pt x="1779344" y="1456659"/>
                  </a:lnTo>
                  <a:lnTo>
                    <a:pt x="1789351" y="1395467"/>
                  </a:lnTo>
                  <a:lnTo>
                    <a:pt x="1797255" y="1333968"/>
                  </a:lnTo>
                  <a:lnTo>
                    <a:pt x="1803045" y="1272234"/>
                  </a:lnTo>
                  <a:lnTo>
                    <a:pt x="1806716" y="1210338"/>
                  </a:lnTo>
                  <a:lnTo>
                    <a:pt x="1808262" y="1148353"/>
                  </a:lnTo>
                  <a:lnTo>
                    <a:pt x="1807682" y="1086351"/>
                  </a:lnTo>
                  <a:lnTo>
                    <a:pt x="1804977" y="1024406"/>
                  </a:lnTo>
                  <a:lnTo>
                    <a:pt x="1800150" y="962589"/>
                  </a:lnTo>
                  <a:lnTo>
                    <a:pt x="1793207" y="900974"/>
                  </a:lnTo>
                  <a:lnTo>
                    <a:pt x="1784155" y="839634"/>
                  </a:lnTo>
                  <a:lnTo>
                    <a:pt x="1773006" y="778640"/>
                  </a:lnTo>
                  <a:lnTo>
                    <a:pt x="1759772" y="718064"/>
                  </a:lnTo>
                  <a:lnTo>
                    <a:pt x="1744469" y="657978"/>
                  </a:lnTo>
                  <a:lnTo>
                    <a:pt x="1727115" y="598451"/>
                  </a:lnTo>
                  <a:lnTo>
                    <a:pt x="1707730" y="539555"/>
                  </a:lnTo>
                  <a:lnTo>
                    <a:pt x="1686338" y="481357"/>
                  </a:lnTo>
                  <a:lnTo>
                    <a:pt x="1662963" y="423927"/>
                  </a:lnTo>
                  <a:lnTo>
                    <a:pt x="1637633" y="367333"/>
                  </a:lnTo>
                  <a:lnTo>
                    <a:pt x="1610377" y="311639"/>
                  </a:lnTo>
                  <a:lnTo>
                    <a:pt x="1581229" y="256914"/>
                  </a:lnTo>
                  <a:lnTo>
                    <a:pt x="1550221" y="203219"/>
                  </a:lnTo>
                  <a:lnTo>
                    <a:pt x="1517390" y="150619"/>
                  </a:lnTo>
                  <a:lnTo>
                    <a:pt x="1482776" y="99176"/>
                  </a:lnTo>
                  <a:lnTo>
                    <a:pt x="1446418" y="48950"/>
                  </a:lnTo>
                  <a:lnTo>
                    <a:pt x="1408360" y="0"/>
                  </a:lnTo>
                  <a:lnTo>
                    <a:pt x="1359795" y="39112"/>
                  </a:lnTo>
                  <a:lnTo>
                    <a:pt x="1311231" y="78224"/>
                  </a:lnTo>
                  <a:lnTo>
                    <a:pt x="1262667" y="117336"/>
                  </a:lnTo>
                  <a:lnTo>
                    <a:pt x="1214103" y="156448"/>
                  </a:lnTo>
                  <a:lnTo>
                    <a:pt x="1165539" y="195561"/>
                  </a:lnTo>
                  <a:lnTo>
                    <a:pt x="1116975" y="234673"/>
                  </a:lnTo>
                  <a:lnTo>
                    <a:pt x="1068411" y="273785"/>
                  </a:lnTo>
                  <a:lnTo>
                    <a:pt x="1019846" y="312897"/>
                  </a:lnTo>
                  <a:lnTo>
                    <a:pt x="971282" y="352010"/>
                  </a:lnTo>
                  <a:lnTo>
                    <a:pt x="922718" y="391122"/>
                  </a:lnTo>
                  <a:lnTo>
                    <a:pt x="874154" y="430234"/>
                  </a:lnTo>
                  <a:lnTo>
                    <a:pt x="825590" y="469346"/>
                  </a:lnTo>
                  <a:lnTo>
                    <a:pt x="777026" y="508459"/>
                  </a:lnTo>
                  <a:lnTo>
                    <a:pt x="728462" y="547571"/>
                  </a:lnTo>
                  <a:lnTo>
                    <a:pt x="679897" y="586683"/>
                  </a:lnTo>
                  <a:lnTo>
                    <a:pt x="631333" y="625795"/>
                  </a:lnTo>
                  <a:lnTo>
                    <a:pt x="582769" y="664907"/>
                  </a:lnTo>
                  <a:lnTo>
                    <a:pt x="534205" y="704020"/>
                  </a:lnTo>
                  <a:lnTo>
                    <a:pt x="485641" y="743132"/>
                  </a:lnTo>
                  <a:lnTo>
                    <a:pt x="437077" y="782244"/>
                  </a:lnTo>
                  <a:lnTo>
                    <a:pt x="388513" y="821356"/>
                  </a:lnTo>
                  <a:lnTo>
                    <a:pt x="339948" y="860469"/>
                  </a:lnTo>
                  <a:lnTo>
                    <a:pt x="291384" y="899581"/>
                  </a:lnTo>
                  <a:lnTo>
                    <a:pt x="242820" y="938693"/>
                  </a:lnTo>
                  <a:lnTo>
                    <a:pt x="194256" y="977805"/>
                  </a:lnTo>
                  <a:lnTo>
                    <a:pt x="145692" y="1016918"/>
                  </a:lnTo>
                  <a:lnTo>
                    <a:pt x="97128" y="1056030"/>
                  </a:lnTo>
                  <a:lnTo>
                    <a:pt x="48564" y="1095142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06342" y="3781425"/>
              <a:ext cx="1567356" cy="1765609"/>
            </a:xfrm>
            <a:custGeom>
              <a:avLst/>
              <a:pathLst>
                <a:path w="1567356" h="1765609">
                  <a:moveTo>
                    <a:pt x="0" y="0"/>
                  </a:moveTo>
                  <a:lnTo>
                    <a:pt x="13471" y="60883"/>
                  </a:lnTo>
                  <a:lnTo>
                    <a:pt x="26943" y="121766"/>
                  </a:lnTo>
                  <a:lnTo>
                    <a:pt x="40415" y="182649"/>
                  </a:lnTo>
                  <a:lnTo>
                    <a:pt x="53887" y="243532"/>
                  </a:lnTo>
                  <a:lnTo>
                    <a:pt x="67359" y="304415"/>
                  </a:lnTo>
                  <a:lnTo>
                    <a:pt x="80831" y="365298"/>
                  </a:lnTo>
                  <a:lnTo>
                    <a:pt x="94303" y="426181"/>
                  </a:lnTo>
                  <a:lnTo>
                    <a:pt x="107775" y="487064"/>
                  </a:lnTo>
                  <a:lnTo>
                    <a:pt x="121247" y="547947"/>
                  </a:lnTo>
                  <a:lnTo>
                    <a:pt x="134719" y="608830"/>
                  </a:lnTo>
                  <a:lnTo>
                    <a:pt x="148191" y="669713"/>
                  </a:lnTo>
                  <a:lnTo>
                    <a:pt x="161663" y="730596"/>
                  </a:lnTo>
                  <a:lnTo>
                    <a:pt x="175134" y="791480"/>
                  </a:lnTo>
                  <a:lnTo>
                    <a:pt x="188606" y="852363"/>
                  </a:lnTo>
                  <a:lnTo>
                    <a:pt x="202078" y="913246"/>
                  </a:lnTo>
                  <a:lnTo>
                    <a:pt x="215550" y="974129"/>
                  </a:lnTo>
                  <a:lnTo>
                    <a:pt x="229022" y="1035012"/>
                  </a:lnTo>
                  <a:lnTo>
                    <a:pt x="242494" y="1095895"/>
                  </a:lnTo>
                  <a:lnTo>
                    <a:pt x="255966" y="1156778"/>
                  </a:lnTo>
                  <a:lnTo>
                    <a:pt x="269438" y="1217661"/>
                  </a:lnTo>
                  <a:lnTo>
                    <a:pt x="282910" y="1278544"/>
                  </a:lnTo>
                  <a:lnTo>
                    <a:pt x="296382" y="1339427"/>
                  </a:lnTo>
                  <a:lnTo>
                    <a:pt x="309854" y="1400310"/>
                  </a:lnTo>
                  <a:lnTo>
                    <a:pt x="323326" y="1461193"/>
                  </a:lnTo>
                  <a:lnTo>
                    <a:pt x="336798" y="1522077"/>
                  </a:lnTo>
                  <a:lnTo>
                    <a:pt x="350269" y="1582960"/>
                  </a:lnTo>
                  <a:lnTo>
                    <a:pt x="363741" y="1643843"/>
                  </a:lnTo>
                  <a:lnTo>
                    <a:pt x="377213" y="1704726"/>
                  </a:lnTo>
                  <a:lnTo>
                    <a:pt x="390685" y="1765609"/>
                  </a:lnTo>
                  <a:lnTo>
                    <a:pt x="451564" y="1751028"/>
                  </a:lnTo>
                  <a:lnTo>
                    <a:pt x="511902" y="1734349"/>
                  </a:lnTo>
                  <a:lnTo>
                    <a:pt x="571627" y="1715591"/>
                  </a:lnTo>
                  <a:lnTo>
                    <a:pt x="630666" y="1694777"/>
                  </a:lnTo>
                  <a:lnTo>
                    <a:pt x="688949" y="1671933"/>
                  </a:lnTo>
                  <a:lnTo>
                    <a:pt x="746407" y="1647084"/>
                  </a:lnTo>
                  <a:lnTo>
                    <a:pt x="802971" y="1620262"/>
                  </a:lnTo>
                  <a:lnTo>
                    <a:pt x="858572" y="1591497"/>
                  </a:lnTo>
                  <a:lnTo>
                    <a:pt x="913144" y="1560826"/>
                  </a:lnTo>
                  <a:lnTo>
                    <a:pt x="966622" y="1528284"/>
                  </a:lnTo>
                  <a:lnTo>
                    <a:pt x="1018941" y="1493910"/>
                  </a:lnTo>
                  <a:lnTo>
                    <a:pt x="1070039" y="1457747"/>
                  </a:lnTo>
                  <a:lnTo>
                    <a:pt x="1119855" y="1419836"/>
                  </a:lnTo>
                  <a:lnTo>
                    <a:pt x="1168329" y="1380223"/>
                  </a:lnTo>
                  <a:lnTo>
                    <a:pt x="1215403" y="1338957"/>
                  </a:lnTo>
                  <a:lnTo>
                    <a:pt x="1261020" y="1296086"/>
                  </a:lnTo>
                  <a:lnTo>
                    <a:pt x="1305126" y="1251661"/>
                  </a:lnTo>
                  <a:lnTo>
                    <a:pt x="1347668" y="1205737"/>
                  </a:lnTo>
                  <a:lnTo>
                    <a:pt x="1388594" y="1158368"/>
                  </a:lnTo>
                  <a:lnTo>
                    <a:pt x="1427857" y="1109610"/>
                  </a:lnTo>
                  <a:lnTo>
                    <a:pt x="1465408" y="1059522"/>
                  </a:lnTo>
                  <a:lnTo>
                    <a:pt x="1501204" y="1008165"/>
                  </a:lnTo>
                  <a:lnTo>
                    <a:pt x="1535200" y="955600"/>
                  </a:lnTo>
                  <a:lnTo>
                    <a:pt x="1567356" y="901889"/>
                  </a:lnTo>
                  <a:lnTo>
                    <a:pt x="1513309" y="870790"/>
                  </a:lnTo>
                  <a:lnTo>
                    <a:pt x="1459263" y="839690"/>
                  </a:lnTo>
                  <a:lnTo>
                    <a:pt x="1405216" y="808590"/>
                  </a:lnTo>
                  <a:lnTo>
                    <a:pt x="1351169" y="777491"/>
                  </a:lnTo>
                  <a:lnTo>
                    <a:pt x="1297122" y="746391"/>
                  </a:lnTo>
                  <a:lnTo>
                    <a:pt x="1243075" y="715291"/>
                  </a:lnTo>
                  <a:lnTo>
                    <a:pt x="1189029" y="684192"/>
                  </a:lnTo>
                  <a:lnTo>
                    <a:pt x="1134982" y="653092"/>
                  </a:lnTo>
                  <a:lnTo>
                    <a:pt x="1080935" y="621993"/>
                  </a:lnTo>
                  <a:lnTo>
                    <a:pt x="1026888" y="590893"/>
                  </a:lnTo>
                  <a:lnTo>
                    <a:pt x="972842" y="559793"/>
                  </a:lnTo>
                  <a:lnTo>
                    <a:pt x="918795" y="528694"/>
                  </a:lnTo>
                  <a:lnTo>
                    <a:pt x="864748" y="497594"/>
                  </a:lnTo>
                  <a:lnTo>
                    <a:pt x="810701" y="466494"/>
                  </a:lnTo>
                  <a:lnTo>
                    <a:pt x="756654" y="435395"/>
                  </a:lnTo>
                  <a:lnTo>
                    <a:pt x="702608" y="404295"/>
                  </a:lnTo>
                  <a:lnTo>
                    <a:pt x="648561" y="373195"/>
                  </a:lnTo>
                  <a:lnTo>
                    <a:pt x="594514" y="342096"/>
                  </a:lnTo>
                  <a:lnTo>
                    <a:pt x="540467" y="310996"/>
                  </a:lnTo>
                  <a:lnTo>
                    <a:pt x="486421" y="279896"/>
                  </a:lnTo>
                  <a:lnTo>
                    <a:pt x="432374" y="248797"/>
                  </a:lnTo>
                  <a:lnTo>
                    <a:pt x="378327" y="217697"/>
                  </a:lnTo>
                  <a:lnTo>
                    <a:pt x="324280" y="186597"/>
                  </a:lnTo>
                  <a:lnTo>
                    <a:pt x="270233" y="155498"/>
                  </a:lnTo>
                  <a:lnTo>
                    <a:pt x="216187" y="124398"/>
                  </a:lnTo>
                  <a:lnTo>
                    <a:pt x="162140" y="93298"/>
                  </a:lnTo>
                  <a:lnTo>
                    <a:pt x="108093" y="62199"/>
                  </a:lnTo>
                  <a:lnTo>
                    <a:pt x="54046" y="31099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71929" y="3781425"/>
              <a:ext cx="525098" cy="1808315"/>
            </a:xfrm>
            <a:custGeom>
              <a:avLst/>
              <a:pathLst>
                <a:path w="525098" h="1808315">
                  <a:moveTo>
                    <a:pt x="134412" y="0"/>
                  </a:moveTo>
                  <a:lnTo>
                    <a:pt x="129777" y="62183"/>
                  </a:lnTo>
                  <a:lnTo>
                    <a:pt x="125143" y="124366"/>
                  </a:lnTo>
                  <a:lnTo>
                    <a:pt x="120508" y="186549"/>
                  </a:lnTo>
                  <a:lnTo>
                    <a:pt x="115873" y="248733"/>
                  </a:lnTo>
                  <a:lnTo>
                    <a:pt x="111238" y="310916"/>
                  </a:lnTo>
                  <a:lnTo>
                    <a:pt x="106603" y="373099"/>
                  </a:lnTo>
                  <a:lnTo>
                    <a:pt x="101968" y="435282"/>
                  </a:lnTo>
                  <a:lnTo>
                    <a:pt x="97333" y="497466"/>
                  </a:lnTo>
                  <a:lnTo>
                    <a:pt x="92698" y="559649"/>
                  </a:lnTo>
                  <a:lnTo>
                    <a:pt x="88063" y="621832"/>
                  </a:lnTo>
                  <a:lnTo>
                    <a:pt x="83428" y="684016"/>
                  </a:lnTo>
                  <a:lnTo>
                    <a:pt x="78793" y="746199"/>
                  </a:lnTo>
                  <a:lnTo>
                    <a:pt x="74158" y="808382"/>
                  </a:lnTo>
                  <a:lnTo>
                    <a:pt x="69523" y="870565"/>
                  </a:lnTo>
                  <a:lnTo>
                    <a:pt x="64888" y="932749"/>
                  </a:lnTo>
                  <a:lnTo>
                    <a:pt x="60254" y="994932"/>
                  </a:lnTo>
                  <a:lnTo>
                    <a:pt x="55619" y="1057115"/>
                  </a:lnTo>
                  <a:lnTo>
                    <a:pt x="50984" y="1119298"/>
                  </a:lnTo>
                  <a:lnTo>
                    <a:pt x="46349" y="1181482"/>
                  </a:lnTo>
                  <a:lnTo>
                    <a:pt x="41714" y="1243665"/>
                  </a:lnTo>
                  <a:lnTo>
                    <a:pt x="37079" y="1305848"/>
                  </a:lnTo>
                  <a:lnTo>
                    <a:pt x="32444" y="1368032"/>
                  </a:lnTo>
                  <a:lnTo>
                    <a:pt x="27809" y="1430215"/>
                  </a:lnTo>
                  <a:lnTo>
                    <a:pt x="23174" y="1492398"/>
                  </a:lnTo>
                  <a:lnTo>
                    <a:pt x="18539" y="1554581"/>
                  </a:lnTo>
                  <a:lnTo>
                    <a:pt x="13904" y="1616765"/>
                  </a:lnTo>
                  <a:lnTo>
                    <a:pt x="9269" y="1678948"/>
                  </a:lnTo>
                  <a:lnTo>
                    <a:pt x="4634" y="1741131"/>
                  </a:lnTo>
                  <a:lnTo>
                    <a:pt x="0" y="1803315"/>
                  </a:lnTo>
                  <a:lnTo>
                    <a:pt x="65933" y="1807020"/>
                  </a:lnTo>
                  <a:lnTo>
                    <a:pt x="131957" y="1808315"/>
                  </a:lnTo>
                  <a:lnTo>
                    <a:pt x="197985" y="1807199"/>
                  </a:lnTo>
                  <a:lnTo>
                    <a:pt x="263928" y="1803673"/>
                  </a:lnTo>
                  <a:lnTo>
                    <a:pt x="329699" y="1797741"/>
                  </a:lnTo>
                  <a:lnTo>
                    <a:pt x="395209" y="1789412"/>
                  </a:lnTo>
                  <a:lnTo>
                    <a:pt x="460371" y="1778697"/>
                  </a:lnTo>
                  <a:lnTo>
                    <a:pt x="525098" y="1765609"/>
                  </a:lnTo>
                  <a:lnTo>
                    <a:pt x="511626" y="1704726"/>
                  </a:lnTo>
                  <a:lnTo>
                    <a:pt x="498154" y="1643843"/>
                  </a:lnTo>
                  <a:lnTo>
                    <a:pt x="484682" y="1582960"/>
                  </a:lnTo>
                  <a:lnTo>
                    <a:pt x="471210" y="1522077"/>
                  </a:lnTo>
                  <a:lnTo>
                    <a:pt x="457739" y="1461193"/>
                  </a:lnTo>
                  <a:lnTo>
                    <a:pt x="444267" y="1400310"/>
                  </a:lnTo>
                  <a:lnTo>
                    <a:pt x="430795" y="1339427"/>
                  </a:lnTo>
                  <a:lnTo>
                    <a:pt x="417323" y="1278544"/>
                  </a:lnTo>
                  <a:lnTo>
                    <a:pt x="403851" y="1217661"/>
                  </a:lnTo>
                  <a:lnTo>
                    <a:pt x="390379" y="1156778"/>
                  </a:lnTo>
                  <a:lnTo>
                    <a:pt x="376907" y="1095895"/>
                  </a:lnTo>
                  <a:lnTo>
                    <a:pt x="363435" y="1035012"/>
                  </a:lnTo>
                  <a:lnTo>
                    <a:pt x="349963" y="974129"/>
                  </a:lnTo>
                  <a:lnTo>
                    <a:pt x="336491" y="913246"/>
                  </a:lnTo>
                  <a:lnTo>
                    <a:pt x="323019" y="852363"/>
                  </a:lnTo>
                  <a:lnTo>
                    <a:pt x="309547" y="791480"/>
                  </a:lnTo>
                  <a:lnTo>
                    <a:pt x="296075" y="730596"/>
                  </a:lnTo>
                  <a:lnTo>
                    <a:pt x="282604" y="669713"/>
                  </a:lnTo>
                  <a:lnTo>
                    <a:pt x="269132" y="608830"/>
                  </a:lnTo>
                  <a:lnTo>
                    <a:pt x="255660" y="547947"/>
                  </a:lnTo>
                  <a:lnTo>
                    <a:pt x="242188" y="487064"/>
                  </a:lnTo>
                  <a:lnTo>
                    <a:pt x="228716" y="426181"/>
                  </a:lnTo>
                  <a:lnTo>
                    <a:pt x="215244" y="365298"/>
                  </a:lnTo>
                  <a:lnTo>
                    <a:pt x="201772" y="304415"/>
                  </a:lnTo>
                  <a:lnTo>
                    <a:pt x="188300" y="243532"/>
                  </a:lnTo>
                  <a:lnTo>
                    <a:pt x="174828" y="182649"/>
                  </a:lnTo>
                  <a:lnTo>
                    <a:pt x="161356" y="121766"/>
                  </a:lnTo>
                  <a:lnTo>
                    <a:pt x="147884" y="6088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024502" y="3781425"/>
              <a:ext cx="1781840" cy="1803315"/>
            </a:xfrm>
            <a:custGeom>
              <a:avLst/>
              <a:pathLst>
                <a:path w="1781840" h="1803315">
                  <a:moveTo>
                    <a:pt x="1781840" y="0"/>
                  </a:moveTo>
                  <a:lnTo>
                    <a:pt x="1720397" y="10631"/>
                  </a:lnTo>
                  <a:lnTo>
                    <a:pt x="1658954" y="21263"/>
                  </a:lnTo>
                  <a:lnTo>
                    <a:pt x="1597511" y="31894"/>
                  </a:lnTo>
                  <a:lnTo>
                    <a:pt x="1536069" y="42526"/>
                  </a:lnTo>
                  <a:lnTo>
                    <a:pt x="1474626" y="53157"/>
                  </a:lnTo>
                  <a:lnTo>
                    <a:pt x="1413183" y="63789"/>
                  </a:lnTo>
                  <a:lnTo>
                    <a:pt x="1351740" y="74420"/>
                  </a:lnTo>
                  <a:lnTo>
                    <a:pt x="1290298" y="85052"/>
                  </a:lnTo>
                  <a:lnTo>
                    <a:pt x="1228855" y="95683"/>
                  </a:lnTo>
                  <a:lnTo>
                    <a:pt x="1167412" y="106315"/>
                  </a:lnTo>
                  <a:lnTo>
                    <a:pt x="1105969" y="116946"/>
                  </a:lnTo>
                  <a:lnTo>
                    <a:pt x="1044526" y="127578"/>
                  </a:lnTo>
                  <a:lnTo>
                    <a:pt x="983084" y="138209"/>
                  </a:lnTo>
                  <a:lnTo>
                    <a:pt x="921641" y="148841"/>
                  </a:lnTo>
                  <a:lnTo>
                    <a:pt x="860198" y="159472"/>
                  </a:lnTo>
                  <a:lnTo>
                    <a:pt x="798755" y="170104"/>
                  </a:lnTo>
                  <a:lnTo>
                    <a:pt x="737313" y="180735"/>
                  </a:lnTo>
                  <a:lnTo>
                    <a:pt x="675870" y="191367"/>
                  </a:lnTo>
                  <a:lnTo>
                    <a:pt x="614427" y="201999"/>
                  </a:lnTo>
                  <a:lnTo>
                    <a:pt x="552984" y="212630"/>
                  </a:lnTo>
                  <a:lnTo>
                    <a:pt x="491542" y="223262"/>
                  </a:lnTo>
                  <a:lnTo>
                    <a:pt x="430099" y="233893"/>
                  </a:lnTo>
                  <a:lnTo>
                    <a:pt x="368656" y="244525"/>
                  </a:lnTo>
                  <a:lnTo>
                    <a:pt x="307213" y="255156"/>
                  </a:lnTo>
                  <a:lnTo>
                    <a:pt x="245771" y="265788"/>
                  </a:lnTo>
                  <a:lnTo>
                    <a:pt x="184328" y="276419"/>
                  </a:lnTo>
                  <a:lnTo>
                    <a:pt x="122885" y="287051"/>
                  </a:lnTo>
                  <a:lnTo>
                    <a:pt x="61442" y="297682"/>
                  </a:lnTo>
                  <a:lnTo>
                    <a:pt x="0" y="308314"/>
                  </a:lnTo>
                  <a:lnTo>
                    <a:pt x="11501" y="368664"/>
                  </a:lnTo>
                  <a:lnTo>
                    <a:pt x="25046" y="428589"/>
                  </a:lnTo>
                  <a:lnTo>
                    <a:pt x="40619" y="488018"/>
                  </a:lnTo>
                  <a:lnTo>
                    <a:pt x="58202" y="546885"/>
                  </a:lnTo>
                  <a:lnTo>
                    <a:pt x="77774" y="605120"/>
                  </a:lnTo>
                  <a:lnTo>
                    <a:pt x="99313" y="662657"/>
                  </a:lnTo>
                  <a:lnTo>
                    <a:pt x="122794" y="719429"/>
                  </a:lnTo>
                  <a:lnTo>
                    <a:pt x="148190" y="775371"/>
                  </a:lnTo>
                  <a:lnTo>
                    <a:pt x="175472" y="830418"/>
                  </a:lnTo>
                  <a:lnTo>
                    <a:pt x="204608" y="884506"/>
                  </a:lnTo>
                  <a:lnTo>
                    <a:pt x="235564" y="937573"/>
                  </a:lnTo>
                  <a:lnTo>
                    <a:pt x="268305" y="989558"/>
                  </a:lnTo>
                  <a:lnTo>
                    <a:pt x="302794" y="1040401"/>
                  </a:lnTo>
                  <a:lnTo>
                    <a:pt x="338989" y="1090043"/>
                  </a:lnTo>
                  <a:lnTo>
                    <a:pt x="376850" y="1138426"/>
                  </a:lnTo>
                  <a:lnTo>
                    <a:pt x="416332" y="1185496"/>
                  </a:lnTo>
                  <a:lnTo>
                    <a:pt x="457391" y="1231197"/>
                  </a:lnTo>
                  <a:lnTo>
                    <a:pt x="499979" y="1275478"/>
                  </a:lnTo>
                  <a:lnTo>
                    <a:pt x="544046" y="1318285"/>
                  </a:lnTo>
                  <a:lnTo>
                    <a:pt x="589541" y="1359572"/>
                  </a:lnTo>
                  <a:lnTo>
                    <a:pt x="636413" y="1399289"/>
                  </a:lnTo>
                  <a:lnTo>
                    <a:pt x="684607" y="1437391"/>
                  </a:lnTo>
                  <a:lnTo>
                    <a:pt x="734068" y="1473834"/>
                  </a:lnTo>
                  <a:lnTo>
                    <a:pt x="784738" y="1508575"/>
                  </a:lnTo>
                  <a:lnTo>
                    <a:pt x="836559" y="1541575"/>
                  </a:lnTo>
                  <a:lnTo>
                    <a:pt x="889471" y="1572796"/>
                  </a:lnTo>
                  <a:lnTo>
                    <a:pt x="943413" y="1602202"/>
                  </a:lnTo>
                  <a:lnTo>
                    <a:pt x="998323" y="1629758"/>
                  </a:lnTo>
                  <a:lnTo>
                    <a:pt x="1054137" y="1655433"/>
                  </a:lnTo>
                  <a:lnTo>
                    <a:pt x="1110791" y="1679197"/>
                  </a:lnTo>
                  <a:lnTo>
                    <a:pt x="1168220" y="1701023"/>
                  </a:lnTo>
                  <a:lnTo>
                    <a:pt x="1226357" y="1720886"/>
                  </a:lnTo>
                  <a:lnTo>
                    <a:pt x="1285135" y="1738762"/>
                  </a:lnTo>
                  <a:lnTo>
                    <a:pt x="1344486" y="1754632"/>
                  </a:lnTo>
                  <a:lnTo>
                    <a:pt x="1404342" y="1768476"/>
                  </a:lnTo>
                  <a:lnTo>
                    <a:pt x="1464634" y="1780278"/>
                  </a:lnTo>
                  <a:lnTo>
                    <a:pt x="1525292" y="1790026"/>
                  </a:lnTo>
                  <a:lnTo>
                    <a:pt x="1586247" y="1797708"/>
                  </a:lnTo>
                  <a:lnTo>
                    <a:pt x="1647427" y="1803315"/>
                  </a:lnTo>
                  <a:lnTo>
                    <a:pt x="1652062" y="1741131"/>
                  </a:lnTo>
                  <a:lnTo>
                    <a:pt x="1656697" y="1678948"/>
                  </a:lnTo>
                  <a:lnTo>
                    <a:pt x="1661332" y="1616765"/>
                  </a:lnTo>
                  <a:lnTo>
                    <a:pt x="1665966" y="1554581"/>
                  </a:lnTo>
                  <a:lnTo>
                    <a:pt x="1670601" y="1492398"/>
                  </a:lnTo>
                  <a:lnTo>
                    <a:pt x="1675236" y="1430215"/>
                  </a:lnTo>
                  <a:lnTo>
                    <a:pt x="1679871" y="1368032"/>
                  </a:lnTo>
                  <a:lnTo>
                    <a:pt x="1684506" y="1305848"/>
                  </a:lnTo>
                  <a:lnTo>
                    <a:pt x="1689141" y="1243665"/>
                  </a:lnTo>
                  <a:lnTo>
                    <a:pt x="1693776" y="1181482"/>
                  </a:lnTo>
                  <a:lnTo>
                    <a:pt x="1698411" y="1119298"/>
                  </a:lnTo>
                  <a:lnTo>
                    <a:pt x="1703046" y="1057115"/>
                  </a:lnTo>
                  <a:lnTo>
                    <a:pt x="1707681" y="994932"/>
                  </a:lnTo>
                  <a:lnTo>
                    <a:pt x="1712316" y="932749"/>
                  </a:lnTo>
                  <a:lnTo>
                    <a:pt x="1716951" y="870565"/>
                  </a:lnTo>
                  <a:lnTo>
                    <a:pt x="1721586" y="808382"/>
                  </a:lnTo>
                  <a:lnTo>
                    <a:pt x="1726220" y="746199"/>
                  </a:lnTo>
                  <a:lnTo>
                    <a:pt x="1730855" y="684016"/>
                  </a:lnTo>
                  <a:lnTo>
                    <a:pt x="1735490" y="621832"/>
                  </a:lnTo>
                  <a:lnTo>
                    <a:pt x="1740125" y="559649"/>
                  </a:lnTo>
                  <a:lnTo>
                    <a:pt x="1744760" y="497466"/>
                  </a:lnTo>
                  <a:lnTo>
                    <a:pt x="1749395" y="435282"/>
                  </a:lnTo>
                  <a:lnTo>
                    <a:pt x="1754030" y="373099"/>
                  </a:lnTo>
                  <a:lnTo>
                    <a:pt x="1758665" y="310916"/>
                  </a:lnTo>
                  <a:lnTo>
                    <a:pt x="1763300" y="248733"/>
                  </a:lnTo>
                  <a:lnTo>
                    <a:pt x="1767935" y="186549"/>
                  </a:lnTo>
                  <a:lnTo>
                    <a:pt x="1772570" y="124366"/>
                  </a:lnTo>
                  <a:lnTo>
                    <a:pt x="1777205" y="62183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998024" y="2685824"/>
              <a:ext cx="1808317" cy="1403914"/>
            </a:xfrm>
            <a:custGeom>
              <a:avLst/>
              <a:pathLst>
                <a:path w="1808317" h="1403914">
                  <a:moveTo>
                    <a:pt x="1808317" y="1095600"/>
                  </a:moveTo>
                  <a:lnTo>
                    <a:pt x="1758709" y="1057820"/>
                  </a:lnTo>
                  <a:lnTo>
                    <a:pt x="1709101" y="1020041"/>
                  </a:lnTo>
                  <a:lnTo>
                    <a:pt x="1659493" y="982262"/>
                  </a:lnTo>
                  <a:lnTo>
                    <a:pt x="1609884" y="944482"/>
                  </a:lnTo>
                  <a:lnTo>
                    <a:pt x="1560276" y="906703"/>
                  </a:lnTo>
                  <a:lnTo>
                    <a:pt x="1510668" y="868924"/>
                  </a:lnTo>
                  <a:lnTo>
                    <a:pt x="1461060" y="831144"/>
                  </a:lnTo>
                  <a:lnTo>
                    <a:pt x="1411452" y="793365"/>
                  </a:lnTo>
                  <a:lnTo>
                    <a:pt x="1361844" y="755586"/>
                  </a:lnTo>
                  <a:lnTo>
                    <a:pt x="1312236" y="717807"/>
                  </a:lnTo>
                  <a:lnTo>
                    <a:pt x="1262628" y="680027"/>
                  </a:lnTo>
                  <a:lnTo>
                    <a:pt x="1213019" y="642248"/>
                  </a:lnTo>
                  <a:lnTo>
                    <a:pt x="1163411" y="604469"/>
                  </a:lnTo>
                  <a:lnTo>
                    <a:pt x="1113803" y="566689"/>
                  </a:lnTo>
                  <a:lnTo>
                    <a:pt x="1064195" y="528910"/>
                  </a:lnTo>
                  <a:lnTo>
                    <a:pt x="1014587" y="491131"/>
                  </a:lnTo>
                  <a:lnTo>
                    <a:pt x="964979" y="453351"/>
                  </a:lnTo>
                  <a:lnTo>
                    <a:pt x="915371" y="415572"/>
                  </a:lnTo>
                  <a:lnTo>
                    <a:pt x="865763" y="377793"/>
                  </a:lnTo>
                  <a:lnTo>
                    <a:pt x="816155" y="340013"/>
                  </a:lnTo>
                  <a:lnTo>
                    <a:pt x="766546" y="302234"/>
                  </a:lnTo>
                  <a:lnTo>
                    <a:pt x="716938" y="264455"/>
                  </a:lnTo>
                  <a:lnTo>
                    <a:pt x="667330" y="226675"/>
                  </a:lnTo>
                  <a:lnTo>
                    <a:pt x="617722" y="188896"/>
                  </a:lnTo>
                  <a:lnTo>
                    <a:pt x="568114" y="151117"/>
                  </a:lnTo>
                  <a:lnTo>
                    <a:pt x="518506" y="113337"/>
                  </a:lnTo>
                  <a:lnTo>
                    <a:pt x="468898" y="75558"/>
                  </a:lnTo>
                  <a:lnTo>
                    <a:pt x="419290" y="37779"/>
                  </a:lnTo>
                  <a:lnTo>
                    <a:pt x="369681" y="0"/>
                  </a:lnTo>
                  <a:lnTo>
                    <a:pt x="333000" y="49917"/>
                  </a:lnTo>
                  <a:lnTo>
                    <a:pt x="298050" y="101062"/>
                  </a:lnTo>
                  <a:lnTo>
                    <a:pt x="264872" y="153374"/>
                  </a:lnTo>
                  <a:lnTo>
                    <a:pt x="233505" y="206792"/>
                  </a:lnTo>
                  <a:lnTo>
                    <a:pt x="203986" y="261253"/>
                  </a:lnTo>
                  <a:lnTo>
                    <a:pt x="176350" y="316693"/>
                  </a:lnTo>
                  <a:lnTo>
                    <a:pt x="150629" y="373047"/>
                  </a:lnTo>
                  <a:lnTo>
                    <a:pt x="126853" y="430248"/>
                  </a:lnTo>
                  <a:lnTo>
                    <a:pt x="105051" y="488231"/>
                  </a:lnTo>
                  <a:lnTo>
                    <a:pt x="85247" y="546926"/>
                  </a:lnTo>
                  <a:lnTo>
                    <a:pt x="67465" y="606266"/>
                  </a:lnTo>
                  <a:lnTo>
                    <a:pt x="51727" y="666179"/>
                  </a:lnTo>
                  <a:lnTo>
                    <a:pt x="38049" y="726596"/>
                  </a:lnTo>
                  <a:lnTo>
                    <a:pt x="26449" y="787447"/>
                  </a:lnTo>
                  <a:lnTo>
                    <a:pt x="16940" y="848659"/>
                  </a:lnTo>
                  <a:lnTo>
                    <a:pt x="9533" y="910160"/>
                  </a:lnTo>
                  <a:lnTo>
                    <a:pt x="4237" y="971880"/>
                  </a:lnTo>
                  <a:lnTo>
                    <a:pt x="1058" y="1033744"/>
                  </a:lnTo>
                  <a:lnTo>
                    <a:pt x="0" y="1095682"/>
                  </a:lnTo>
                  <a:lnTo>
                    <a:pt x="1063" y="1157619"/>
                  </a:lnTo>
                  <a:lnTo>
                    <a:pt x="4248" y="1219483"/>
                  </a:lnTo>
                  <a:lnTo>
                    <a:pt x="9550" y="1281202"/>
                  </a:lnTo>
                  <a:lnTo>
                    <a:pt x="16962" y="1342703"/>
                  </a:lnTo>
                  <a:lnTo>
                    <a:pt x="26477" y="1403914"/>
                  </a:lnTo>
                  <a:lnTo>
                    <a:pt x="87920" y="1393282"/>
                  </a:lnTo>
                  <a:lnTo>
                    <a:pt x="149362" y="1382651"/>
                  </a:lnTo>
                  <a:lnTo>
                    <a:pt x="210805" y="1372019"/>
                  </a:lnTo>
                  <a:lnTo>
                    <a:pt x="272248" y="1361388"/>
                  </a:lnTo>
                  <a:lnTo>
                    <a:pt x="333691" y="1350756"/>
                  </a:lnTo>
                  <a:lnTo>
                    <a:pt x="395133" y="1340125"/>
                  </a:lnTo>
                  <a:lnTo>
                    <a:pt x="456576" y="1329493"/>
                  </a:lnTo>
                  <a:lnTo>
                    <a:pt x="518019" y="1318862"/>
                  </a:lnTo>
                  <a:lnTo>
                    <a:pt x="579462" y="1308230"/>
                  </a:lnTo>
                  <a:lnTo>
                    <a:pt x="640904" y="1297599"/>
                  </a:lnTo>
                  <a:lnTo>
                    <a:pt x="702347" y="1286967"/>
                  </a:lnTo>
                  <a:lnTo>
                    <a:pt x="763790" y="1276336"/>
                  </a:lnTo>
                  <a:lnTo>
                    <a:pt x="825233" y="1265704"/>
                  </a:lnTo>
                  <a:lnTo>
                    <a:pt x="886675" y="1255073"/>
                  </a:lnTo>
                  <a:lnTo>
                    <a:pt x="948118" y="1244441"/>
                  </a:lnTo>
                  <a:lnTo>
                    <a:pt x="1009561" y="1233810"/>
                  </a:lnTo>
                  <a:lnTo>
                    <a:pt x="1071004" y="1223178"/>
                  </a:lnTo>
                  <a:lnTo>
                    <a:pt x="1132447" y="1212547"/>
                  </a:lnTo>
                  <a:lnTo>
                    <a:pt x="1193889" y="1201915"/>
                  </a:lnTo>
                  <a:lnTo>
                    <a:pt x="1255332" y="1191283"/>
                  </a:lnTo>
                  <a:lnTo>
                    <a:pt x="1316775" y="1180652"/>
                  </a:lnTo>
                  <a:lnTo>
                    <a:pt x="1378218" y="1170020"/>
                  </a:lnTo>
                  <a:lnTo>
                    <a:pt x="1439660" y="1159389"/>
                  </a:lnTo>
                  <a:lnTo>
                    <a:pt x="1501103" y="1148757"/>
                  </a:lnTo>
                  <a:lnTo>
                    <a:pt x="1562546" y="1138126"/>
                  </a:lnTo>
                  <a:lnTo>
                    <a:pt x="1623989" y="1127494"/>
                  </a:lnTo>
                  <a:lnTo>
                    <a:pt x="1685431" y="1116863"/>
                  </a:lnTo>
                  <a:lnTo>
                    <a:pt x="1746874" y="110623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367706" y="2045279"/>
              <a:ext cx="1438635" cy="1736145"/>
            </a:xfrm>
            <a:custGeom>
              <a:avLst/>
              <a:pathLst>
                <a:path w="1438635" h="1736145">
                  <a:moveTo>
                    <a:pt x="1438635" y="1736145"/>
                  </a:moveTo>
                  <a:lnTo>
                    <a:pt x="1421194" y="1676278"/>
                  </a:lnTo>
                  <a:lnTo>
                    <a:pt x="1403754" y="1616411"/>
                  </a:lnTo>
                  <a:lnTo>
                    <a:pt x="1386313" y="1556544"/>
                  </a:lnTo>
                  <a:lnTo>
                    <a:pt x="1368873" y="1496677"/>
                  </a:lnTo>
                  <a:lnTo>
                    <a:pt x="1351432" y="1436810"/>
                  </a:lnTo>
                  <a:lnTo>
                    <a:pt x="1333991" y="1376942"/>
                  </a:lnTo>
                  <a:lnTo>
                    <a:pt x="1316551" y="1317075"/>
                  </a:lnTo>
                  <a:lnTo>
                    <a:pt x="1299110" y="1257208"/>
                  </a:lnTo>
                  <a:lnTo>
                    <a:pt x="1281670" y="1197341"/>
                  </a:lnTo>
                  <a:lnTo>
                    <a:pt x="1264229" y="1137474"/>
                  </a:lnTo>
                  <a:lnTo>
                    <a:pt x="1246788" y="1077607"/>
                  </a:lnTo>
                  <a:lnTo>
                    <a:pt x="1229348" y="1017740"/>
                  </a:lnTo>
                  <a:lnTo>
                    <a:pt x="1211907" y="957873"/>
                  </a:lnTo>
                  <a:lnTo>
                    <a:pt x="1194467" y="898006"/>
                  </a:lnTo>
                  <a:lnTo>
                    <a:pt x="1177026" y="838139"/>
                  </a:lnTo>
                  <a:lnTo>
                    <a:pt x="1159585" y="778272"/>
                  </a:lnTo>
                  <a:lnTo>
                    <a:pt x="1142145" y="718405"/>
                  </a:lnTo>
                  <a:lnTo>
                    <a:pt x="1124704" y="658537"/>
                  </a:lnTo>
                  <a:lnTo>
                    <a:pt x="1107264" y="598670"/>
                  </a:lnTo>
                  <a:lnTo>
                    <a:pt x="1089823" y="538803"/>
                  </a:lnTo>
                  <a:lnTo>
                    <a:pt x="1072382" y="478936"/>
                  </a:lnTo>
                  <a:lnTo>
                    <a:pt x="1054942" y="419069"/>
                  </a:lnTo>
                  <a:lnTo>
                    <a:pt x="1037501" y="359202"/>
                  </a:lnTo>
                  <a:lnTo>
                    <a:pt x="1020061" y="299335"/>
                  </a:lnTo>
                  <a:lnTo>
                    <a:pt x="1002620" y="239468"/>
                  </a:lnTo>
                  <a:lnTo>
                    <a:pt x="985179" y="179601"/>
                  </a:lnTo>
                  <a:lnTo>
                    <a:pt x="967739" y="119734"/>
                  </a:lnTo>
                  <a:lnTo>
                    <a:pt x="950298" y="59867"/>
                  </a:lnTo>
                  <a:lnTo>
                    <a:pt x="932858" y="0"/>
                  </a:lnTo>
                  <a:lnTo>
                    <a:pt x="871798" y="18965"/>
                  </a:lnTo>
                  <a:lnTo>
                    <a:pt x="811447" y="40077"/>
                  </a:lnTo>
                  <a:lnTo>
                    <a:pt x="751880" y="63309"/>
                  </a:lnTo>
                  <a:lnTo>
                    <a:pt x="693171" y="88633"/>
                  </a:lnTo>
                  <a:lnTo>
                    <a:pt x="635395" y="116016"/>
                  </a:lnTo>
                  <a:lnTo>
                    <a:pt x="578623" y="145425"/>
                  </a:lnTo>
                  <a:lnTo>
                    <a:pt x="522925" y="176822"/>
                  </a:lnTo>
                  <a:lnTo>
                    <a:pt x="468373" y="210169"/>
                  </a:lnTo>
                  <a:lnTo>
                    <a:pt x="415034" y="245423"/>
                  </a:lnTo>
                  <a:lnTo>
                    <a:pt x="362974" y="282541"/>
                  </a:lnTo>
                  <a:lnTo>
                    <a:pt x="312259" y="321476"/>
                  </a:lnTo>
                  <a:lnTo>
                    <a:pt x="262952" y="362180"/>
                  </a:lnTo>
                  <a:lnTo>
                    <a:pt x="215114" y="404601"/>
                  </a:lnTo>
                  <a:lnTo>
                    <a:pt x="168807" y="448687"/>
                  </a:lnTo>
                  <a:lnTo>
                    <a:pt x="124087" y="494382"/>
                  </a:lnTo>
                  <a:lnTo>
                    <a:pt x="81010" y="541630"/>
                  </a:lnTo>
                  <a:lnTo>
                    <a:pt x="39630" y="590371"/>
                  </a:lnTo>
                  <a:lnTo>
                    <a:pt x="0" y="640545"/>
                  </a:lnTo>
                  <a:lnTo>
                    <a:pt x="49608" y="678324"/>
                  </a:lnTo>
                  <a:lnTo>
                    <a:pt x="99216" y="716103"/>
                  </a:lnTo>
                  <a:lnTo>
                    <a:pt x="148824" y="753883"/>
                  </a:lnTo>
                  <a:lnTo>
                    <a:pt x="198432" y="791662"/>
                  </a:lnTo>
                  <a:lnTo>
                    <a:pt x="248040" y="829441"/>
                  </a:lnTo>
                  <a:lnTo>
                    <a:pt x="297648" y="867221"/>
                  </a:lnTo>
                  <a:lnTo>
                    <a:pt x="347256" y="905000"/>
                  </a:lnTo>
                  <a:lnTo>
                    <a:pt x="396864" y="942779"/>
                  </a:lnTo>
                  <a:lnTo>
                    <a:pt x="446473" y="980559"/>
                  </a:lnTo>
                  <a:lnTo>
                    <a:pt x="496081" y="1018338"/>
                  </a:lnTo>
                  <a:lnTo>
                    <a:pt x="545689" y="1056117"/>
                  </a:lnTo>
                  <a:lnTo>
                    <a:pt x="595297" y="1093897"/>
                  </a:lnTo>
                  <a:lnTo>
                    <a:pt x="644905" y="1131676"/>
                  </a:lnTo>
                  <a:lnTo>
                    <a:pt x="694513" y="1169455"/>
                  </a:lnTo>
                  <a:lnTo>
                    <a:pt x="744121" y="1207235"/>
                  </a:lnTo>
                  <a:lnTo>
                    <a:pt x="793729" y="1245014"/>
                  </a:lnTo>
                  <a:lnTo>
                    <a:pt x="843338" y="1282793"/>
                  </a:lnTo>
                  <a:lnTo>
                    <a:pt x="892946" y="1320572"/>
                  </a:lnTo>
                  <a:lnTo>
                    <a:pt x="942554" y="1358352"/>
                  </a:lnTo>
                  <a:lnTo>
                    <a:pt x="992162" y="1396131"/>
                  </a:lnTo>
                  <a:lnTo>
                    <a:pt x="1041770" y="1433910"/>
                  </a:lnTo>
                  <a:lnTo>
                    <a:pt x="1091378" y="1471690"/>
                  </a:lnTo>
                  <a:lnTo>
                    <a:pt x="1140986" y="1509469"/>
                  </a:lnTo>
                  <a:lnTo>
                    <a:pt x="1190594" y="1547248"/>
                  </a:lnTo>
                  <a:lnTo>
                    <a:pt x="1240203" y="1585028"/>
                  </a:lnTo>
                  <a:lnTo>
                    <a:pt x="1289811" y="1622807"/>
                  </a:lnTo>
                  <a:lnTo>
                    <a:pt x="1339419" y="1660586"/>
                  </a:lnTo>
                  <a:lnTo>
                    <a:pt x="1389027" y="1698366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00564" y="1973107"/>
              <a:ext cx="505777" cy="1808317"/>
            </a:xfrm>
            <a:custGeom>
              <a:avLst/>
              <a:pathLst>
                <a:path w="505777" h="1808317">
                  <a:moveTo>
                    <a:pt x="505777" y="1808317"/>
                  </a:moveTo>
                  <a:lnTo>
                    <a:pt x="505777" y="1745961"/>
                  </a:lnTo>
                  <a:lnTo>
                    <a:pt x="505777" y="1683605"/>
                  </a:lnTo>
                  <a:lnTo>
                    <a:pt x="505777" y="1621250"/>
                  </a:lnTo>
                  <a:lnTo>
                    <a:pt x="505777" y="1558894"/>
                  </a:lnTo>
                  <a:lnTo>
                    <a:pt x="505777" y="1496538"/>
                  </a:lnTo>
                  <a:lnTo>
                    <a:pt x="505777" y="1434182"/>
                  </a:lnTo>
                  <a:lnTo>
                    <a:pt x="505777" y="1371827"/>
                  </a:lnTo>
                  <a:lnTo>
                    <a:pt x="505777" y="1309471"/>
                  </a:lnTo>
                  <a:lnTo>
                    <a:pt x="505777" y="1247115"/>
                  </a:lnTo>
                  <a:lnTo>
                    <a:pt x="505777" y="1184759"/>
                  </a:lnTo>
                  <a:lnTo>
                    <a:pt x="505777" y="1122403"/>
                  </a:lnTo>
                  <a:lnTo>
                    <a:pt x="505777" y="1060048"/>
                  </a:lnTo>
                  <a:lnTo>
                    <a:pt x="505777" y="997692"/>
                  </a:lnTo>
                  <a:lnTo>
                    <a:pt x="505777" y="935336"/>
                  </a:lnTo>
                  <a:lnTo>
                    <a:pt x="505777" y="872980"/>
                  </a:lnTo>
                  <a:lnTo>
                    <a:pt x="505777" y="810625"/>
                  </a:lnTo>
                  <a:lnTo>
                    <a:pt x="505777" y="748269"/>
                  </a:lnTo>
                  <a:lnTo>
                    <a:pt x="505777" y="685913"/>
                  </a:lnTo>
                  <a:lnTo>
                    <a:pt x="505777" y="623557"/>
                  </a:lnTo>
                  <a:lnTo>
                    <a:pt x="505777" y="561201"/>
                  </a:lnTo>
                  <a:lnTo>
                    <a:pt x="505777" y="498846"/>
                  </a:lnTo>
                  <a:lnTo>
                    <a:pt x="505777" y="436490"/>
                  </a:lnTo>
                  <a:lnTo>
                    <a:pt x="505777" y="374134"/>
                  </a:lnTo>
                  <a:lnTo>
                    <a:pt x="505777" y="311778"/>
                  </a:lnTo>
                  <a:lnTo>
                    <a:pt x="505777" y="249423"/>
                  </a:lnTo>
                  <a:lnTo>
                    <a:pt x="505777" y="187067"/>
                  </a:lnTo>
                  <a:lnTo>
                    <a:pt x="505777" y="124711"/>
                  </a:lnTo>
                  <a:lnTo>
                    <a:pt x="505777" y="62355"/>
                  </a:lnTo>
                  <a:lnTo>
                    <a:pt x="505777" y="0"/>
                  </a:lnTo>
                  <a:lnTo>
                    <a:pt x="441713" y="1135"/>
                  </a:lnTo>
                  <a:lnTo>
                    <a:pt x="377730" y="4539"/>
                  </a:lnTo>
                  <a:lnTo>
                    <a:pt x="313908" y="10207"/>
                  </a:lnTo>
                  <a:lnTo>
                    <a:pt x="250327" y="18133"/>
                  </a:lnTo>
                  <a:lnTo>
                    <a:pt x="187066" y="28307"/>
                  </a:lnTo>
                  <a:lnTo>
                    <a:pt x="124205" y="40715"/>
                  </a:lnTo>
                  <a:lnTo>
                    <a:pt x="61824" y="55343"/>
                  </a:lnTo>
                  <a:lnTo>
                    <a:pt x="0" y="72171"/>
                  </a:lnTo>
                  <a:lnTo>
                    <a:pt x="17440" y="132039"/>
                  </a:lnTo>
                  <a:lnTo>
                    <a:pt x="34881" y="191906"/>
                  </a:lnTo>
                  <a:lnTo>
                    <a:pt x="52321" y="251773"/>
                  </a:lnTo>
                  <a:lnTo>
                    <a:pt x="69762" y="311640"/>
                  </a:lnTo>
                  <a:lnTo>
                    <a:pt x="87203" y="371507"/>
                  </a:lnTo>
                  <a:lnTo>
                    <a:pt x="104643" y="431374"/>
                  </a:lnTo>
                  <a:lnTo>
                    <a:pt x="122084" y="491241"/>
                  </a:lnTo>
                  <a:lnTo>
                    <a:pt x="139524" y="551108"/>
                  </a:lnTo>
                  <a:lnTo>
                    <a:pt x="156965" y="610975"/>
                  </a:lnTo>
                  <a:lnTo>
                    <a:pt x="174406" y="670842"/>
                  </a:lnTo>
                  <a:lnTo>
                    <a:pt x="191846" y="730709"/>
                  </a:lnTo>
                  <a:lnTo>
                    <a:pt x="209287" y="790576"/>
                  </a:lnTo>
                  <a:lnTo>
                    <a:pt x="226727" y="850444"/>
                  </a:lnTo>
                  <a:lnTo>
                    <a:pt x="244168" y="910311"/>
                  </a:lnTo>
                  <a:lnTo>
                    <a:pt x="261609" y="970178"/>
                  </a:lnTo>
                  <a:lnTo>
                    <a:pt x="279049" y="1030045"/>
                  </a:lnTo>
                  <a:lnTo>
                    <a:pt x="296490" y="1089912"/>
                  </a:lnTo>
                  <a:lnTo>
                    <a:pt x="313930" y="1149779"/>
                  </a:lnTo>
                  <a:lnTo>
                    <a:pt x="331371" y="1209646"/>
                  </a:lnTo>
                  <a:lnTo>
                    <a:pt x="348812" y="1269513"/>
                  </a:lnTo>
                  <a:lnTo>
                    <a:pt x="366252" y="1329380"/>
                  </a:lnTo>
                  <a:lnTo>
                    <a:pt x="383693" y="1389247"/>
                  </a:lnTo>
                  <a:lnTo>
                    <a:pt x="401133" y="1449114"/>
                  </a:lnTo>
                  <a:lnTo>
                    <a:pt x="418574" y="1508982"/>
                  </a:lnTo>
                  <a:lnTo>
                    <a:pt x="436015" y="1568849"/>
                  </a:lnTo>
                  <a:lnTo>
                    <a:pt x="453455" y="1628716"/>
                  </a:lnTo>
                  <a:lnTo>
                    <a:pt x="470896" y="1688583"/>
                  </a:lnTo>
                  <a:lnTo>
                    <a:pt x="488336" y="174845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5001322" y="29045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12397" y="3649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46003" y="4449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15934" y="46219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003372" y="4389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732688" y="3505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99182" y="29747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23451" y="28250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99079" y="2901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10155" y="3646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43760" y="444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713691" y="46186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01129" y="438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730445" y="3502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6939" y="2971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21208" y="28217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95723" y="28989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06798" y="36441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40403" y="444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0334" y="46163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997773" y="4384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27088" y="3499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093583" y="2969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517851" y="28194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91763" y="2898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02839" y="3643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36444" y="444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06375" y="46156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93813" y="4383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23129" y="34990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89623" y="2968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13892" y="2818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87804" y="28989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498879" y="36441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32484" y="444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02416" y="46163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89854" y="4384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719169" y="3499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85664" y="2969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09932" y="28194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4447" y="2901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495522" y="3646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29128" y="444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99059" y="46186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86497" y="438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15813" y="3502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082307" y="2971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506576" y="28217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82204" y="29045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493280" y="3649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26885" y="4449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696816" y="46219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84254" y="4389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713570" y="3505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080064" y="29747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4333" y="28250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981417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492492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26097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96028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83467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12782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79277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03545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982204" y="2912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493280" y="3657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26885" y="4456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96816" y="46299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984254" y="4397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13570" y="3513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80064" y="29827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504333" y="2832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84447" y="29158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95522" y="3661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29128" y="44603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699059" y="46332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986497" y="4400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715813" y="3516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82307" y="2986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06576" y="2836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987804" y="2918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498879" y="36632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32484" y="44625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702416" y="4635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989854" y="44032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719169" y="3518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085664" y="2988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09932" y="28385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991763" y="29189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502839" y="3664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36444" y="4463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706375" y="4636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993813" y="44040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23129" y="3519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089623" y="29891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513892" y="28393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995723" y="2918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506798" y="36632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40403" y="44625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710334" y="4635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97773" y="44032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727088" y="3518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093583" y="2988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517851" y="28385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99079" y="29158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510155" y="3661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43760" y="44603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713691" y="46332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001129" y="4400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730445" y="3516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096939" y="2986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521208" y="2836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001322" y="2912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512397" y="3657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46003" y="4456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15934" y="46299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003372" y="4397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732688" y="3513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099182" y="29827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523451" y="2832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002110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513185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46790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716721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004160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733475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099970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524238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991763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502839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36444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706375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993813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723129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089623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513892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47739" y="3012914"/>
              <a:ext cx="201455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47739" y="323237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47739" y="3451826"/>
              <a:ext cx="201455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47739" y="3671282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47739" y="3890738"/>
              <a:ext cx="201455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47739" y="4110194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47739" y="4329650"/>
              <a:ext cx="201455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47739" y="454910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27784" y="3073642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进院内药房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27784" y="3293098"/>
              <a:ext cx="6395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院内便民药房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27784" y="3509826"/>
              <a:ext cx="6457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医院门口药房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27784" y="3732010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医院护理部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27784" y="3951466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营养膳食科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27784" y="4170922"/>
              <a:ext cx="63328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医院内部超市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27784" y="4387650"/>
              <a:ext cx="6519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医院门口超市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27784" y="4609834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个人推荐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2021-01-04T10:46:50Z</dcterms:modified>
</cp:coreProperties>
</file>