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566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9901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413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1837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280830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49876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18921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778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1201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1625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203547" y="2049913"/>
              <a:ext cx="1169800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2359462"/>
              <a:ext cx="1532342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669012"/>
              <a:ext cx="2291263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164442" y="213319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26984" y="244280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634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85905" y="275229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948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44879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不好确认，要看二维码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206351" y="2778459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具体的形式，需要具体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876911" y="2899160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沟通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58302" y="2458760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不会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42122" y="214921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会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3168753" y="2808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68753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68753" y="2189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0354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0778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12019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16255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17246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1455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18786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23022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2021-01-04T10:46:52Z</dcterms:modified>
</cp:coreProperties>
</file>