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7562850" cy="5330825"/>
  <p:notesSz cx="6858000" cy="9144000"/>
  <p:defaultTextStyle>
    <a:defPPr>
      <a:defRPr lang="en-US"/>
    </a:defPPr>
    <a:lvl1pPr marL="0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63113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526227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78934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05245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131556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157868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184179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210490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-1325" y="-62"/>
      </p:cViewPr>
      <p:guideLst>
        <p:guide orient="horz" pos="1679"/>
        <p:guide pos="23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214" y="1656014"/>
            <a:ext cx="6428422" cy="11426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4428" y="3020801"/>
            <a:ext cx="5293995" cy="136232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631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26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89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52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155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7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41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104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39989" y="213483"/>
            <a:ext cx="1843445" cy="45484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9657" y="213483"/>
            <a:ext cx="5404287" cy="45484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414" y="3425550"/>
            <a:ext cx="6428422" cy="1058761"/>
          </a:xfrm>
        </p:spPr>
        <p:txBody>
          <a:bodyPr anchor="t"/>
          <a:lstStyle>
            <a:lvl1pPr algn="l">
              <a:defRPr sz="23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7414" y="2259433"/>
            <a:ext cx="6428422" cy="1166118"/>
          </a:xfrm>
        </p:spPr>
        <p:txBody>
          <a:bodyPr anchor="b"/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26311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26227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8934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105245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31556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57868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84179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210490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9656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59570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5" y="1193267"/>
            <a:ext cx="3341572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8145" y="1690563"/>
            <a:ext cx="3341572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41824" y="1193267"/>
            <a:ext cx="3342886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41824" y="1690563"/>
            <a:ext cx="3342886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5" y="212246"/>
            <a:ext cx="2488126" cy="903279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6865" y="212248"/>
            <a:ext cx="4227843" cy="4549712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8145" y="1115526"/>
            <a:ext cx="2488126" cy="3646433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372" y="3731578"/>
            <a:ext cx="4537710" cy="440534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82372" y="476319"/>
            <a:ext cx="4537710" cy="3198495"/>
          </a:xfrm>
        </p:spPr>
        <p:txBody>
          <a:bodyPr/>
          <a:lstStyle>
            <a:lvl1pPr marL="0" indent="0">
              <a:buNone/>
              <a:defRPr sz="1800"/>
            </a:lvl1pPr>
            <a:lvl2pPr marL="263113" indent="0">
              <a:buNone/>
              <a:defRPr sz="1600"/>
            </a:lvl2pPr>
            <a:lvl3pPr marL="526227" indent="0">
              <a:buNone/>
              <a:defRPr sz="1400"/>
            </a:lvl3pPr>
            <a:lvl4pPr marL="789341" indent="0">
              <a:buNone/>
              <a:defRPr sz="1200"/>
            </a:lvl4pPr>
            <a:lvl5pPr marL="1052454" indent="0">
              <a:buNone/>
              <a:defRPr sz="1200"/>
            </a:lvl5pPr>
            <a:lvl6pPr marL="1315568" indent="0">
              <a:buNone/>
              <a:defRPr sz="1200"/>
            </a:lvl6pPr>
            <a:lvl7pPr marL="1578681" indent="0">
              <a:buNone/>
              <a:defRPr sz="1200"/>
            </a:lvl7pPr>
            <a:lvl8pPr marL="1841794" indent="0">
              <a:buNone/>
              <a:defRPr sz="1200"/>
            </a:lvl8pPr>
            <a:lvl9pPr marL="2104908" indent="0">
              <a:buNone/>
              <a:defRPr sz="1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372" y="4172112"/>
            <a:ext cx="4537710" cy="625631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  <a:prstGeom prst="rect">
            <a:avLst/>
          </a:prstGeom>
        </p:spPr>
        <p:txBody>
          <a:bodyPr vert="horz" lIns="52622" tIns="26311" rIns="52622" bIns="2631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3" y="1243861"/>
            <a:ext cx="6806565" cy="3518098"/>
          </a:xfrm>
          <a:prstGeom prst="rect">
            <a:avLst/>
          </a:prstGeom>
        </p:spPr>
        <p:txBody>
          <a:bodyPr vert="horz" lIns="52622" tIns="26311" rIns="52622" bIns="2631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8142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3974" y="4940888"/>
            <a:ext cx="2394903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20043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26227" rtl="0" eaLnBrk="1" latinLnBrk="0" hangingPunct="1">
        <a:spcBef>
          <a:spcPct val="0"/>
        </a:spcBef>
        <a:buNone/>
        <a:defRPr sz="2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335" indent="-197335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27559" indent="-164446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57784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20897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8401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44712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710238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97335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23646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63113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26227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78934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05245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31556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57868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84179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10490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952625" y="1933893"/>
            <a:ext cx="3657600" cy="1463040"/>
            <a:chOff x="1952625" y="1933893"/>
            <a:chExt cx="3657600" cy="1463040"/>
          </a:xfrm>
        </p:grpSpPr>
        <p:sp>
          <p:nvSpPr>
            <p:cNvPr id="3" name="rc3"/>
            <p:cNvSpPr/>
            <p:nvPr/>
          </p:nvSpPr>
          <p:spPr>
            <a:xfrm>
              <a:off x="1952625" y="1933892"/>
              <a:ext cx="3657600" cy="14630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952625" y="1933892"/>
              <a:ext cx="3657599" cy="14630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3256317" y="2003481"/>
              <a:ext cx="2284318" cy="990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518679" y="2003481"/>
              <a:ext cx="0" cy="990557"/>
            </a:xfrm>
            <a:custGeom>
              <a:avLst/>
              <a:pathLst>
                <a:path w="0" h="990557">
                  <a:moveTo>
                    <a:pt x="0" y="990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043405" y="2003481"/>
              <a:ext cx="0" cy="990557"/>
            </a:xfrm>
            <a:custGeom>
              <a:avLst/>
              <a:pathLst>
                <a:path w="0" h="990557">
                  <a:moveTo>
                    <a:pt x="0" y="990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568130" y="2003481"/>
              <a:ext cx="0" cy="990557"/>
            </a:xfrm>
            <a:custGeom>
              <a:avLst/>
              <a:pathLst>
                <a:path w="0" h="990557">
                  <a:moveTo>
                    <a:pt x="0" y="990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5092856" y="2003481"/>
              <a:ext cx="0" cy="990557"/>
            </a:xfrm>
            <a:custGeom>
              <a:avLst/>
              <a:pathLst>
                <a:path w="0" h="990557">
                  <a:moveTo>
                    <a:pt x="0" y="990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256317" y="2852530"/>
              <a:ext cx="2284318" cy="0"/>
            </a:xfrm>
            <a:custGeom>
              <a:avLst/>
              <a:pathLst>
                <a:path w="2284318" h="0">
                  <a:moveTo>
                    <a:pt x="0" y="0"/>
                  </a:moveTo>
                  <a:lnTo>
                    <a:pt x="2284318" y="0"/>
                  </a:lnTo>
                  <a:lnTo>
                    <a:pt x="228431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3256317" y="2616683"/>
              <a:ext cx="2284318" cy="0"/>
            </a:xfrm>
            <a:custGeom>
              <a:avLst/>
              <a:pathLst>
                <a:path w="2284318" h="0">
                  <a:moveTo>
                    <a:pt x="0" y="0"/>
                  </a:moveTo>
                  <a:lnTo>
                    <a:pt x="2284318" y="0"/>
                  </a:lnTo>
                  <a:lnTo>
                    <a:pt x="228431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256317" y="2380836"/>
              <a:ext cx="2284318" cy="0"/>
            </a:xfrm>
            <a:custGeom>
              <a:avLst/>
              <a:pathLst>
                <a:path w="2284318" h="0">
                  <a:moveTo>
                    <a:pt x="0" y="0"/>
                  </a:moveTo>
                  <a:lnTo>
                    <a:pt x="2284318" y="0"/>
                  </a:lnTo>
                  <a:lnTo>
                    <a:pt x="228431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256317" y="2144989"/>
              <a:ext cx="2284318" cy="0"/>
            </a:xfrm>
            <a:custGeom>
              <a:avLst/>
              <a:pathLst>
                <a:path w="2284318" h="0">
                  <a:moveTo>
                    <a:pt x="0" y="0"/>
                  </a:moveTo>
                  <a:lnTo>
                    <a:pt x="2284318" y="0"/>
                  </a:lnTo>
                  <a:lnTo>
                    <a:pt x="228431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256317" y="2003481"/>
              <a:ext cx="0" cy="990557"/>
            </a:xfrm>
            <a:custGeom>
              <a:avLst/>
              <a:pathLst>
                <a:path w="0" h="990557">
                  <a:moveTo>
                    <a:pt x="0" y="990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781042" y="2003481"/>
              <a:ext cx="0" cy="990557"/>
            </a:xfrm>
            <a:custGeom>
              <a:avLst/>
              <a:pathLst>
                <a:path w="0" h="990557">
                  <a:moveTo>
                    <a:pt x="0" y="990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4305768" y="2003481"/>
              <a:ext cx="0" cy="990557"/>
            </a:xfrm>
            <a:custGeom>
              <a:avLst/>
              <a:pathLst>
                <a:path w="0" h="990557">
                  <a:moveTo>
                    <a:pt x="0" y="990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830493" y="2003481"/>
              <a:ext cx="0" cy="990557"/>
            </a:xfrm>
            <a:custGeom>
              <a:avLst/>
              <a:pathLst>
                <a:path w="0" h="990557">
                  <a:moveTo>
                    <a:pt x="0" y="990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5355218" y="2003481"/>
              <a:ext cx="0" cy="990557"/>
            </a:xfrm>
            <a:custGeom>
              <a:avLst/>
              <a:pathLst>
                <a:path w="0" h="990557">
                  <a:moveTo>
                    <a:pt x="0" y="990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256317" y="2038858"/>
              <a:ext cx="235077" cy="212262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3256317" y="2274705"/>
              <a:ext cx="1070439" cy="212262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3256317" y="2510552"/>
              <a:ext cx="2239528" cy="212262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256317" y="2746399"/>
              <a:ext cx="791285" cy="212262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tx23"/>
            <p:cNvSpPr/>
            <p:nvPr/>
          </p:nvSpPr>
          <p:spPr>
            <a:xfrm>
              <a:off x="5204575" y="2560723"/>
              <a:ext cx="24115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1067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3541505" y="2105872"/>
              <a:ext cx="180869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112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4376868" y="2340396"/>
              <a:ext cx="18086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510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4097714" y="2812037"/>
              <a:ext cx="18086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377</a:t>
              </a:r>
            </a:p>
          </p:txBody>
        </p:sp>
        <p:sp>
          <p:nvSpPr>
            <p:cNvPr id="27" name="rc27"/>
            <p:cNvSpPr/>
            <p:nvPr/>
          </p:nvSpPr>
          <p:spPr>
            <a:xfrm>
              <a:off x="3256317" y="2003481"/>
              <a:ext cx="2284318" cy="990557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tx28"/>
            <p:cNvSpPr/>
            <p:nvPr/>
          </p:nvSpPr>
          <p:spPr>
            <a:xfrm>
              <a:off x="2271562" y="2812530"/>
              <a:ext cx="94996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D． 不感兴趣，没有精力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2187742" y="2513604"/>
              <a:ext cx="103377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C． 可以适当考虑，但是需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2426760" y="2647183"/>
              <a:ext cx="79476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  要系统和团队支持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2355382" y="2340836"/>
              <a:ext cx="86614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B． 有兴趣，愿意尝试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774482" y="2104989"/>
              <a:ext cx="44704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A． 正在做</a:t>
              </a:r>
            </a:p>
          </p:txBody>
        </p:sp>
        <p:sp>
          <p:nvSpPr>
            <p:cNvPr id="33" name="pl33"/>
            <p:cNvSpPr/>
            <p:nvPr/>
          </p:nvSpPr>
          <p:spPr>
            <a:xfrm>
              <a:off x="3221522" y="285253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3221522" y="261668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3221522" y="23808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3221522" y="21449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3256317" y="299403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3781042" y="299403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4305768" y="299403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4830493" y="299403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5355218" y="299403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tx42"/>
            <p:cNvSpPr/>
            <p:nvPr/>
          </p:nvSpPr>
          <p:spPr>
            <a:xfrm>
              <a:off x="3225239" y="3054977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3687809" y="305497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4212534" y="305497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4737260" y="305497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750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5230907" y="3054977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9</cp:revision>
  <dcterms:created xsi:type="dcterms:W3CDTF">2015-07-14T21:05:00Z</dcterms:created>
  <dcterms:modified xsi:type="dcterms:W3CDTF">2021-01-04T10:46:58Z</dcterms:modified>
</cp:coreProperties>
</file>