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604103" cy="1808317"/>
            </a:xfrm>
            <a:custGeom>
              <a:avLst/>
              <a:pathLst>
                <a:path w="604103" h="1808317">
                  <a:moveTo>
                    <a:pt x="0" y="1808317"/>
                  </a:moveTo>
                  <a:lnTo>
                    <a:pt x="20831" y="1749544"/>
                  </a:lnTo>
                  <a:lnTo>
                    <a:pt x="41662" y="1690770"/>
                  </a:lnTo>
                  <a:lnTo>
                    <a:pt x="62493" y="1631997"/>
                  </a:lnTo>
                  <a:lnTo>
                    <a:pt x="83324" y="1573224"/>
                  </a:lnTo>
                  <a:lnTo>
                    <a:pt x="104155" y="1514450"/>
                  </a:lnTo>
                  <a:lnTo>
                    <a:pt x="124987" y="1455677"/>
                  </a:lnTo>
                  <a:lnTo>
                    <a:pt x="145818" y="1396904"/>
                  </a:lnTo>
                  <a:lnTo>
                    <a:pt x="166649" y="1338130"/>
                  </a:lnTo>
                  <a:lnTo>
                    <a:pt x="187480" y="1279357"/>
                  </a:lnTo>
                  <a:lnTo>
                    <a:pt x="208311" y="1220584"/>
                  </a:lnTo>
                  <a:lnTo>
                    <a:pt x="229142" y="1161810"/>
                  </a:lnTo>
                  <a:lnTo>
                    <a:pt x="249974" y="1103037"/>
                  </a:lnTo>
                  <a:lnTo>
                    <a:pt x="270805" y="1044264"/>
                  </a:lnTo>
                  <a:lnTo>
                    <a:pt x="291636" y="985490"/>
                  </a:lnTo>
                  <a:lnTo>
                    <a:pt x="312467" y="926717"/>
                  </a:lnTo>
                  <a:lnTo>
                    <a:pt x="333298" y="867944"/>
                  </a:lnTo>
                  <a:lnTo>
                    <a:pt x="354129" y="809170"/>
                  </a:lnTo>
                  <a:lnTo>
                    <a:pt x="374961" y="750397"/>
                  </a:lnTo>
                  <a:lnTo>
                    <a:pt x="395792" y="691624"/>
                  </a:lnTo>
                  <a:lnTo>
                    <a:pt x="416623" y="632850"/>
                  </a:lnTo>
                  <a:lnTo>
                    <a:pt x="437454" y="574077"/>
                  </a:lnTo>
                  <a:lnTo>
                    <a:pt x="458285" y="515304"/>
                  </a:lnTo>
                  <a:lnTo>
                    <a:pt x="479116" y="456530"/>
                  </a:lnTo>
                  <a:lnTo>
                    <a:pt x="499948" y="397757"/>
                  </a:lnTo>
                  <a:lnTo>
                    <a:pt x="520779" y="338984"/>
                  </a:lnTo>
                  <a:lnTo>
                    <a:pt x="541610" y="280210"/>
                  </a:lnTo>
                  <a:lnTo>
                    <a:pt x="562441" y="221437"/>
                  </a:lnTo>
                  <a:lnTo>
                    <a:pt x="583272" y="162664"/>
                  </a:lnTo>
                  <a:lnTo>
                    <a:pt x="604103" y="103890"/>
                  </a:lnTo>
                  <a:lnTo>
                    <a:pt x="545708" y="84306"/>
                  </a:lnTo>
                  <a:lnTo>
                    <a:pt x="486680" y="66722"/>
                  </a:lnTo>
                  <a:lnTo>
                    <a:pt x="427088" y="51158"/>
                  </a:lnTo>
                  <a:lnTo>
                    <a:pt x="366999" y="37633"/>
                  </a:lnTo>
                  <a:lnTo>
                    <a:pt x="306486" y="26161"/>
                  </a:lnTo>
                  <a:lnTo>
                    <a:pt x="245616" y="16758"/>
                  </a:lnTo>
                  <a:lnTo>
                    <a:pt x="184462" y="9432"/>
                  </a:lnTo>
                  <a:lnTo>
                    <a:pt x="123093" y="4194"/>
                  </a:lnTo>
                  <a:lnTo>
                    <a:pt x="61582" y="104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0665" y="2076998"/>
              <a:ext cx="1808214" cy="2274721"/>
            </a:xfrm>
            <a:custGeom>
              <a:avLst/>
              <a:pathLst>
                <a:path w="1808214" h="2274721">
                  <a:moveTo>
                    <a:pt x="0" y="1704426"/>
                  </a:moveTo>
                  <a:lnTo>
                    <a:pt x="59173" y="1724092"/>
                  </a:lnTo>
                  <a:lnTo>
                    <a:pt x="118347" y="1743757"/>
                  </a:lnTo>
                  <a:lnTo>
                    <a:pt x="177520" y="1763422"/>
                  </a:lnTo>
                  <a:lnTo>
                    <a:pt x="236694" y="1783088"/>
                  </a:lnTo>
                  <a:lnTo>
                    <a:pt x="295868" y="1802753"/>
                  </a:lnTo>
                  <a:lnTo>
                    <a:pt x="355041" y="1822418"/>
                  </a:lnTo>
                  <a:lnTo>
                    <a:pt x="414215" y="1842084"/>
                  </a:lnTo>
                  <a:lnTo>
                    <a:pt x="473388" y="1861749"/>
                  </a:lnTo>
                  <a:lnTo>
                    <a:pt x="532562" y="1881414"/>
                  </a:lnTo>
                  <a:lnTo>
                    <a:pt x="591736" y="1901080"/>
                  </a:lnTo>
                  <a:lnTo>
                    <a:pt x="650909" y="1920745"/>
                  </a:lnTo>
                  <a:lnTo>
                    <a:pt x="710083" y="1940410"/>
                  </a:lnTo>
                  <a:lnTo>
                    <a:pt x="769256" y="1960076"/>
                  </a:lnTo>
                  <a:lnTo>
                    <a:pt x="828430" y="1979741"/>
                  </a:lnTo>
                  <a:lnTo>
                    <a:pt x="887604" y="1999406"/>
                  </a:lnTo>
                  <a:lnTo>
                    <a:pt x="946777" y="2019072"/>
                  </a:lnTo>
                  <a:lnTo>
                    <a:pt x="1005951" y="2038737"/>
                  </a:lnTo>
                  <a:lnTo>
                    <a:pt x="1065125" y="2058402"/>
                  </a:lnTo>
                  <a:lnTo>
                    <a:pt x="1124298" y="2078068"/>
                  </a:lnTo>
                  <a:lnTo>
                    <a:pt x="1183472" y="2097733"/>
                  </a:lnTo>
                  <a:lnTo>
                    <a:pt x="1242645" y="2117398"/>
                  </a:lnTo>
                  <a:lnTo>
                    <a:pt x="1301819" y="2137064"/>
                  </a:lnTo>
                  <a:lnTo>
                    <a:pt x="1360993" y="2156729"/>
                  </a:lnTo>
                  <a:lnTo>
                    <a:pt x="1420166" y="2176394"/>
                  </a:lnTo>
                  <a:lnTo>
                    <a:pt x="1479340" y="2196060"/>
                  </a:lnTo>
                  <a:lnTo>
                    <a:pt x="1538513" y="2215725"/>
                  </a:lnTo>
                  <a:lnTo>
                    <a:pt x="1597687" y="2235391"/>
                  </a:lnTo>
                  <a:lnTo>
                    <a:pt x="1656861" y="2255056"/>
                  </a:lnTo>
                  <a:lnTo>
                    <a:pt x="1716034" y="2274721"/>
                  </a:lnTo>
                  <a:lnTo>
                    <a:pt x="1734668" y="2215247"/>
                  </a:lnTo>
                  <a:lnTo>
                    <a:pt x="1751241" y="2155166"/>
                  </a:lnTo>
                  <a:lnTo>
                    <a:pt x="1765733" y="2094550"/>
                  </a:lnTo>
                  <a:lnTo>
                    <a:pt x="1778128" y="2033470"/>
                  </a:lnTo>
                  <a:lnTo>
                    <a:pt x="1788411" y="1972000"/>
                  </a:lnTo>
                  <a:lnTo>
                    <a:pt x="1796570" y="1910211"/>
                  </a:lnTo>
                  <a:lnTo>
                    <a:pt x="1802594" y="1848178"/>
                  </a:lnTo>
                  <a:lnTo>
                    <a:pt x="1806477" y="1785975"/>
                  </a:lnTo>
                  <a:lnTo>
                    <a:pt x="1808214" y="1723674"/>
                  </a:lnTo>
                  <a:lnTo>
                    <a:pt x="1807804" y="1661351"/>
                  </a:lnTo>
                  <a:lnTo>
                    <a:pt x="1805246" y="1599079"/>
                  </a:lnTo>
                  <a:lnTo>
                    <a:pt x="1800543" y="1536931"/>
                  </a:lnTo>
                  <a:lnTo>
                    <a:pt x="1793702" y="1474983"/>
                  </a:lnTo>
                  <a:lnTo>
                    <a:pt x="1784730" y="1413308"/>
                  </a:lnTo>
                  <a:lnTo>
                    <a:pt x="1773638" y="1351978"/>
                  </a:lnTo>
                  <a:lnTo>
                    <a:pt x="1760439" y="1291067"/>
                  </a:lnTo>
                  <a:lnTo>
                    <a:pt x="1745149" y="1230647"/>
                  </a:lnTo>
                  <a:lnTo>
                    <a:pt x="1727785" y="1170790"/>
                  </a:lnTo>
                  <a:lnTo>
                    <a:pt x="1708370" y="1111566"/>
                  </a:lnTo>
                  <a:lnTo>
                    <a:pt x="1686925" y="1053047"/>
                  </a:lnTo>
                  <a:lnTo>
                    <a:pt x="1663476" y="995302"/>
                  </a:lnTo>
                  <a:lnTo>
                    <a:pt x="1638051" y="938399"/>
                  </a:lnTo>
                  <a:lnTo>
                    <a:pt x="1610681" y="882406"/>
                  </a:lnTo>
                  <a:lnTo>
                    <a:pt x="1581397" y="827389"/>
                  </a:lnTo>
                  <a:lnTo>
                    <a:pt x="1550235" y="773414"/>
                  </a:lnTo>
                  <a:lnTo>
                    <a:pt x="1517231" y="720545"/>
                  </a:lnTo>
                  <a:lnTo>
                    <a:pt x="1482425" y="668845"/>
                  </a:lnTo>
                  <a:lnTo>
                    <a:pt x="1445858" y="618375"/>
                  </a:lnTo>
                  <a:lnTo>
                    <a:pt x="1407573" y="569195"/>
                  </a:lnTo>
                  <a:lnTo>
                    <a:pt x="1367616" y="521364"/>
                  </a:lnTo>
                  <a:lnTo>
                    <a:pt x="1326035" y="474938"/>
                  </a:lnTo>
                  <a:lnTo>
                    <a:pt x="1282879" y="429972"/>
                  </a:lnTo>
                  <a:lnTo>
                    <a:pt x="1238199" y="386521"/>
                  </a:lnTo>
                  <a:lnTo>
                    <a:pt x="1192048" y="344635"/>
                  </a:lnTo>
                  <a:lnTo>
                    <a:pt x="1144481" y="304364"/>
                  </a:lnTo>
                  <a:lnTo>
                    <a:pt x="1095554" y="265756"/>
                  </a:lnTo>
                  <a:lnTo>
                    <a:pt x="1045326" y="228857"/>
                  </a:lnTo>
                  <a:lnTo>
                    <a:pt x="993856" y="193711"/>
                  </a:lnTo>
                  <a:lnTo>
                    <a:pt x="941206" y="160359"/>
                  </a:lnTo>
                  <a:lnTo>
                    <a:pt x="887438" y="128842"/>
                  </a:lnTo>
                  <a:lnTo>
                    <a:pt x="832615" y="99196"/>
                  </a:lnTo>
                  <a:lnTo>
                    <a:pt x="776804" y="71457"/>
                  </a:lnTo>
                  <a:lnTo>
                    <a:pt x="720070" y="45658"/>
                  </a:lnTo>
                  <a:lnTo>
                    <a:pt x="662480" y="21830"/>
                  </a:lnTo>
                  <a:lnTo>
                    <a:pt x="604103" y="0"/>
                  </a:lnTo>
                  <a:lnTo>
                    <a:pt x="583272" y="58773"/>
                  </a:lnTo>
                  <a:lnTo>
                    <a:pt x="562441" y="117546"/>
                  </a:lnTo>
                  <a:lnTo>
                    <a:pt x="541610" y="176320"/>
                  </a:lnTo>
                  <a:lnTo>
                    <a:pt x="520779" y="235093"/>
                  </a:lnTo>
                  <a:lnTo>
                    <a:pt x="499948" y="293866"/>
                  </a:lnTo>
                  <a:lnTo>
                    <a:pt x="479116" y="352640"/>
                  </a:lnTo>
                  <a:lnTo>
                    <a:pt x="458285" y="411413"/>
                  </a:lnTo>
                  <a:lnTo>
                    <a:pt x="437454" y="470186"/>
                  </a:lnTo>
                  <a:lnTo>
                    <a:pt x="416623" y="528960"/>
                  </a:lnTo>
                  <a:lnTo>
                    <a:pt x="395792" y="587733"/>
                  </a:lnTo>
                  <a:lnTo>
                    <a:pt x="374961" y="646506"/>
                  </a:lnTo>
                  <a:lnTo>
                    <a:pt x="354129" y="705280"/>
                  </a:lnTo>
                  <a:lnTo>
                    <a:pt x="333298" y="764053"/>
                  </a:lnTo>
                  <a:lnTo>
                    <a:pt x="312467" y="822826"/>
                  </a:lnTo>
                  <a:lnTo>
                    <a:pt x="291636" y="881600"/>
                  </a:lnTo>
                  <a:lnTo>
                    <a:pt x="270805" y="940373"/>
                  </a:lnTo>
                  <a:lnTo>
                    <a:pt x="249974" y="999146"/>
                  </a:lnTo>
                  <a:lnTo>
                    <a:pt x="229142" y="1057920"/>
                  </a:lnTo>
                  <a:lnTo>
                    <a:pt x="208311" y="1116693"/>
                  </a:lnTo>
                  <a:lnTo>
                    <a:pt x="187480" y="1175466"/>
                  </a:lnTo>
                  <a:lnTo>
                    <a:pt x="166649" y="1234240"/>
                  </a:lnTo>
                  <a:lnTo>
                    <a:pt x="145818" y="1293013"/>
                  </a:lnTo>
                  <a:lnTo>
                    <a:pt x="124987" y="1351786"/>
                  </a:lnTo>
                  <a:lnTo>
                    <a:pt x="104155" y="1410560"/>
                  </a:lnTo>
                  <a:lnTo>
                    <a:pt x="83324" y="1469333"/>
                  </a:lnTo>
                  <a:lnTo>
                    <a:pt x="62493" y="1528106"/>
                  </a:lnTo>
                  <a:lnTo>
                    <a:pt x="41662" y="1586880"/>
                  </a:lnTo>
                  <a:lnTo>
                    <a:pt x="20831" y="1645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534" y="3037050"/>
              <a:ext cx="3524165" cy="2552517"/>
            </a:xfrm>
            <a:custGeom>
              <a:avLst/>
              <a:pathLst>
                <a:path w="3524165" h="2552517">
                  <a:moveTo>
                    <a:pt x="1808131" y="744374"/>
                  </a:moveTo>
                  <a:lnTo>
                    <a:pt x="1751303" y="718706"/>
                  </a:lnTo>
                  <a:lnTo>
                    <a:pt x="1694475" y="693037"/>
                  </a:lnTo>
                  <a:lnTo>
                    <a:pt x="1637647" y="667369"/>
                  </a:lnTo>
                  <a:lnTo>
                    <a:pt x="1580820" y="641701"/>
                  </a:lnTo>
                  <a:lnTo>
                    <a:pt x="1523992" y="616033"/>
                  </a:lnTo>
                  <a:lnTo>
                    <a:pt x="1467164" y="590365"/>
                  </a:lnTo>
                  <a:lnTo>
                    <a:pt x="1410336" y="564697"/>
                  </a:lnTo>
                  <a:lnTo>
                    <a:pt x="1353509" y="539029"/>
                  </a:lnTo>
                  <a:lnTo>
                    <a:pt x="1296681" y="513361"/>
                  </a:lnTo>
                  <a:lnTo>
                    <a:pt x="1239853" y="487693"/>
                  </a:lnTo>
                  <a:lnTo>
                    <a:pt x="1183025" y="462025"/>
                  </a:lnTo>
                  <a:lnTo>
                    <a:pt x="1126198" y="436357"/>
                  </a:lnTo>
                  <a:lnTo>
                    <a:pt x="1069370" y="410689"/>
                  </a:lnTo>
                  <a:lnTo>
                    <a:pt x="1012542" y="385021"/>
                  </a:lnTo>
                  <a:lnTo>
                    <a:pt x="955714" y="359353"/>
                  </a:lnTo>
                  <a:lnTo>
                    <a:pt x="898887" y="333684"/>
                  </a:lnTo>
                  <a:lnTo>
                    <a:pt x="842059" y="308016"/>
                  </a:lnTo>
                  <a:lnTo>
                    <a:pt x="785231" y="282348"/>
                  </a:lnTo>
                  <a:lnTo>
                    <a:pt x="728403" y="256680"/>
                  </a:lnTo>
                  <a:lnTo>
                    <a:pt x="671576" y="231012"/>
                  </a:lnTo>
                  <a:lnTo>
                    <a:pt x="614748" y="205344"/>
                  </a:lnTo>
                  <a:lnTo>
                    <a:pt x="557920" y="179676"/>
                  </a:lnTo>
                  <a:lnTo>
                    <a:pt x="501092" y="154008"/>
                  </a:lnTo>
                  <a:lnTo>
                    <a:pt x="444265" y="128340"/>
                  </a:lnTo>
                  <a:lnTo>
                    <a:pt x="387437" y="102672"/>
                  </a:lnTo>
                  <a:lnTo>
                    <a:pt x="330609" y="77004"/>
                  </a:lnTo>
                  <a:lnTo>
                    <a:pt x="273781" y="51336"/>
                  </a:lnTo>
                  <a:lnTo>
                    <a:pt x="216954" y="25668"/>
                  </a:lnTo>
                  <a:lnTo>
                    <a:pt x="160126" y="0"/>
                  </a:lnTo>
                  <a:lnTo>
                    <a:pt x="135666" y="56715"/>
                  </a:lnTo>
                  <a:lnTo>
                    <a:pt x="113157" y="114233"/>
                  </a:lnTo>
                  <a:lnTo>
                    <a:pt x="92626" y="172486"/>
                  </a:lnTo>
                  <a:lnTo>
                    <a:pt x="74096" y="231406"/>
                  </a:lnTo>
                  <a:lnTo>
                    <a:pt x="57589" y="290924"/>
                  </a:lnTo>
                  <a:lnTo>
                    <a:pt x="43124" y="350972"/>
                  </a:lnTo>
                  <a:lnTo>
                    <a:pt x="30719" y="411479"/>
                  </a:lnTo>
                  <a:lnTo>
                    <a:pt x="20387" y="472374"/>
                  </a:lnTo>
                  <a:lnTo>
                    <a:pt x="12140" y="533586"/>
                  </a:lnTo>
                  <a:lnTo>
                    <a:pt x="5989" y="595044"/>
                  </a:lnTo>
                  <a:lnTo>
                    <a:pt x="1941" y="656676"/>
                  </a:lnTo>
                  <a:lnTo>
                    <a:pt x="0" y="718411"/>
                  </a:lnTo>
                  <a:lnTo>
                    <a:pt x="168" y="780176"/>
                  </a:lnTo>
                  <a:lnTo>
                    <a:pt x="2445" y="841899"/>
                  </a:lnTo>
                  <a:lnTo>
                    <a:pt x="6829" y="903509"/>
                  </a:lnTo>
                  <a:lnTo>
                    <a:pt x="13314" y="964932"/>
                  </a:lnTo>
                  <a:lnTo>
                    <a:pt x="21893" y="1026099"/>
                  </a:lnTo>
                  <a:lnTo>
                    <a:pt x="32557" y="1086937"/>
                  </a:lnTo>
                  <a:lnTo>
                    <a:pt x="45291" y="1147375"/>
                  </a:lnTo>
                  <a:lnTo>
                    <a:pt x="60083" y="1207343"/>
                  </a:lnTo>
                  <a:lnTo>
                    <a:pt x="76913" y="1266771"/>
                  </a:lnTo>
                  <a:lnTo>
                    <a:pt x="95764" y="1325589"/>
                  </a:lnTo>
                  <a:lnTo>
                    <a:pt x="116612" y="1383729"/>
                  </a:lnTo>
                  <a:lnTo>
                    <a:pt x="139433" y="1441124"/>
                  </a:lnTo>
                  <a:lnTo>
                    <a:pt x="164201" y="1497705"/>
                  </a:lnTo>
                  <a:lnTo>
                    <a:pt x="190888" y="1553408"/>
                  </a:lnTo>
                  <a:lnTo>
                    <a:pt x="219460" y="1608167"/>
                  </a:lnTo>
                  <a:lnTo>
                    <a:pt x="249887" y="1661918"/>
                  </a:lnTo>
                  <a:lnTo>
                    <a:pt x="282131" y="1714599"/>
                  </a:lnTo>
                  <a:lnTo>
                    <a:pt x="316155" y="1766148"/>
                  </a:lnTo>
                  <a:lnTo>
                    <a:pt x="351920" y="1816504"/>
                  </a:lnTo>
                  <a:lnTo>
                    <a:pt x="389384" y="1865610"/>
                  </a:lnTo>
                  <a:lnTo>
                    <a:pt x="428504" y="1913408"/>
                  </a:lnTo>
                  <a:lnTo>
                    <a:pt x="469232" y="1959842"/>
                  </a:lnTo>
                  <a:lnTo>
                    <a:pt x="511523" y="2004858"/>
                  </a:lnTo>
                  <a:lnTo>
                    <a:pt x="555326" y="2048403"/>
                  </a:lnTo>
                  <a:lnTo>
                    <a:pt x="600591" y="2090428"/>
                  </a:lnTo>
                  <a:lnTo>
                    <a:pt x="647265" y="2130881"/>
                  </a:lnTo>
                  <a:lnTo>
                    <a:pt x="695293" y="2169717"/>
                  </a:lnTo>
                  <a:lnTo>
                    <a:pt x="744619" y="2206891"/>
                  </a:lnTo>
                  <a:lnTo>
                    <a:pt x="795187" y="2242358"/>
                  </a:lnTo>
                  <a:lnTo>
                    <a:pt x="846935" y="2276077"/>
                  </a:lnTo>
                  <a:lnTo>
                    <a:pt x="899806" y="2308010"/>
                  </a:lnTo>
                  <a:lnTo>
                    <a:pt x="953735" y="2338118"/>
                  </a:lnTo>
                  <a:lnTo>
                    <a:pt x="1008662" y="2366367"/>
                  </a:lnTo>
                  <a:lnTo>
                    <a:pt x="1064521" y="2392724"/>
                  </a:lnTo>
                  <a:lnTo>
                    <a:pt x="1121248" y="2417157"/>
                  </a:lnTo>
                  <a:lnTo>
                    <a:pt x="1178777" y="2439639"/>
                  </a:lnTo>
                  <a:lnTo>
                    <a:pt x="1237039" y="2460144"/>
                  </a:lnTo>
                  <a:lnTo>
                    <a:pt x="1295968" y="2478646"/>
                  </a:lnTo>
                  <a:lnTo>
                    <a:pt x="1355494" y="2495126"/>
                  </a:lnTo>
                  <a:lnTo>
                    <a:pt x="1415548" y="2509562"/>
                  </a:lnTo>
                  <a:lnTo>
                    <a:pt x="1476061" y="2521940"/>
                  </a:lnTo>
                  <a:lnTo>
                    <a:pt x="1536960" y="2532244"/>
                  </a:lnTo>
                  <a:lnTo>
                    <a:pt x="1598176" y="2540461"/>
                  </a:lnTo>
                  <a:lnTo>
                    <a:pt x="1659637" y="2546584"/>
                  </a:lnTo>
                  <a:lnTo>
                    <a:pt x="1721272" y="2550604"/>
                  </a:lnTo>
                  <a:lnTo>
                    <a:pt x="1783007" y="2552517"/>
                  </a:lnTo>
                  <a:lnTo>
                    <a:pt x="1844772" y="2552320"/>
                  </a:lnTo>
                  <a:lnTo>
                    <a:pt x="1906494" y="2550014"/>
                  </a:lnTo>
                  <a:lnTo>
                    <a:pt x="1968102" y="2545601"/>
                  </a:lnTo>
                  <a:lnTo>
                    <a:pt x="2029522" y="2539087"/>
                  </a:lnTo>
                  <a:lnTo>
                    <a:pt x="2090685" y="2530480"/>
                  </a:lnTo>
                  <a:lnTo>
                    <a:pt x="2151518" y="2519788"/>
                  </a:lnTo>
                  <a:lnTo>
                    <a:pt x="2211950" y="2507026"/>
                  </a:lnTo>
                  <a:lnTo>
                    <a:pt x="2271911" y="2492206"/>
                  </a:lnTo>
                  <a:lnTo>
                    <a:pt x="2331331" y="2475348"/>
                  </a:lnTo>
                  <a:lnTo>
                    <a:pt x="2390141" y="2456471"/>
                  </a:lnTo>
                  <a:lnTo>
                    <a:pt x="2448271" y="2435596"/>
                  </a:lnTo>
                  <a:lnTo>
                    <a:pt x="2505655" y="2412747"/>
                  </a:lnTo>
                  <a:lnTo>
                    <a:pt x="2562225" y="2387953"/>
                  </a:lnTo>
                  <a:lnTo>
                    <a:pt x="2617916" y="2361241"/>
                  </a:lnTo>
                  <a:lnTo>
                    <a:pt x="2672661" y="2332643"/>
                  </a:lnTo>
                  <a:lnTo>
                    <a:pt x="2726398" y="2302191"/>
                  </a:lnTo>
                  <a:lnTo>
                    <a:pt x="2779064" y="2269923"/>
                  </a:lnTo>
                  <a:lnTo>
                    <a:pt x="2830597" y="2235874"/>
                  </a:lnTo>
                  <a:lnTo>
                    <a:pt x="2880937" y="2200086"/>
                  </a:lnTo>
                  <a:lnTo>
                    <a:pt x="2930026" y="2162599"/>
                  </a:lnTo>
                  <a:lnTo>
                    <a:pt x="2977805" y="2123458"/>
                  </a:lnTo>
                  <a:lnTo>
                    <a:pt x="3024220" y="2082708"/>
                  </a:lnTo>
                  <a:lnTo>
                    <a:pt x="3069217" y="2040396"/>
                  </a:lnTo>
                  <a:lnTo>
                    <a:pt x="3112742" y="1996572"/>
                  </a:lnTo>
                  <a:lnTo>
                    <a:pt x="3154745" y="1951288"/>
                  </a:lnTo>
                  <a:lnTo>
                    <a:pt x="3195177" y="1904595"/>
                  </a:lnTo>
                  <a:lnTo>
                    <a:pt x="3233991" y="1856549"/>
                  </a:lnTo>
                  <a:lnTo>
                    <a:pt x="3271141" y="1807206"/>
                  </a:lnTo>
                  <a:lnTo>
                    <a:pt x="3306585" y="1756622"/>
                  </a:lnTo>
                  <a:lnTo>
                    <a:pt x="3340280" y="1704858"/>
                  </a:lnTo>
                  <a:lnTo>
                    <a:pt x="3372188" y="1651973"/>
                  </a:lnTo>
                  <a:lnTo>
                    <a:pt x="3402271" y="1598029"/>
                  </a:lnTo>
                  <a:lnTo>
                    <a:pt x="3430495" y="1543089"/>
                  </a:lnTo>
                  <a:lnTo>
                    <a:pt x="3456825" y="1487217"/>
                  </a:lnTo>
                  <a:lnTo>
                    <a:pt x="3481233" y="1430479"/>
                  </a:lnTo>
                  <a:lnTo>
                    <a:pt x="3503688" y="1372941"/>
                  </a:lnTo>
                  <a:lnTo>
                    <a:pt x="3524165" y="1314669"/>
                  </a:lnTo>
                  <a:lnTo>
                    <a:pt x="3464992" y="1295003"/>
                  </a:lnTo>
                  <a:lnTo>
                    <a:pt x="3405818" y="1275338"/>
                  </a:lnTo>
                  <a:lnTo>
                    <a:pt x="3346645" y="1255673"/>
                  </a:lnTo>
                  <a:lnTo>
                    <a:pt x="3287471" y="1236007"/>
                  </a:lnTo>
                  <a:lnTo>
                    <a:pt x="3228297" y="1216342"/>
                  </a:lnTo>
                  <a:lnTo>
                    <a:pt x="3169124" y="1196677"/>
                  </a:lnTo>
                  <a:lnTo>
                    <a:pt x="3109950" y="1177011"/>
                  </a:lnTo>
                  <a:lnTo>
                    <a:pt x="3050776" y="1157346"/>
                  </a:lnTo>
                  <a:lnTo>
                    <a:pt x="2991603" y="1137681"/>
                  </a:lnTo>
                  <a:lnTo>
                    <a:pt x="2932429" y="1118015"/>
                  </a:lnTo>
                  <a:lnTo>
                    <a:pt x="2873256" y="1098350"/>
                  </a:lnTo>
                  <a:lnTo>
                    <a:pt x="2814082" y="1078684"/>
                  </a:lnTo>
                  <a:lnTo>
                    <a:pt x="2754908" y="1059019"/>
                  </a:lnTo>
                  <a:lnTo>
                    <a:pt x="2695735" y="1039354"/>
                  </a:lnTo>
                  <a:lnTo>
                    <a:pt x="2636561" y="1019688"/>
                  </a:lnTo>
                  <a:lnTo>
                    <a:pt x="2577388" y="1000023"/>
                  </a:lnTo>
                  <a:lnTo>
                    <a:pt x="2518214" y="980358"/>
                  </a:lnTo>
                  <a:lnTo>
                    <a:pt x="2459040" y="960692"/>
                  </a:lnTo>
                  <a:lnTo>
                    <a:pt x="2399867" y="941027"/>
                  </a:lnTo>
                  <a:lnTo>
                    <a:pt x="2340693" y="921362"/>
                  </a:lnTo>
                  <a:lnTo>
                    <a:pt x="2281519" y="901696"/>
                  </a:lnTo>
                  <a:lnTo>
                    <a:pt x="2222346" y="882031"/>
                  </a:lnTo>
                  <a:lnTo>
                    <a:pt x="2163172" y="862366"/>
                  </a:lnTo>
                  <a:lnTo>
                    <a:pt x="2103999" y="842700"/>
                  </a:lnTo>
                  <a:lnTo>
                    <a:pt x="2044825" y="823035"/>
                  </a:lnTo>
                  <a:lnTo>
                    <a:pt x="1985651" y="803370"/>
                  </a:lnTo>
                  <a:lnTo>
                    <a:pt x="1926478" y="783704"/>
                  </a:lnTo>
                  <a:lnTo>
                    <a:pt x="1867304" y="76403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02661" y="1973107"/>
              <a:ext cx="1648004" cy="1808317"/>
            </a:xfrm>
            <a:custGeom>
              <a:avLst/>
              <a:pathLst>
                <a:path w="1648004" h="1808317">
                  <a:moveTo>
                    <a:pt x="1648004" y="1808317"/>
                  </a:moveTo>
                  <a:lnTo>
                    <a:pt x="1648004" y="1745961"/>
                  </a:lnTo>
                  <a:lnTo>
                    <a:pt x="1648004" y="1683605"/>
                  </a:lnTo>
                  <a:lnTo>
                    <a:pt x="1648004" y="1621250"/>
                  </a:lnTo>
                  <a:lnTo>
                    <a:pt x="1648004" y="1558894"/>
                  </a:lnTo>
                  <a:lnTo>
                    <a:pt x="1648004" y="1496538"/>
                  </a:lnTo>
                  <a:lnTo>
                    <a:pt x="1648004" y="1434182"/>
                  </a:lnTo>
                  <a:lnTo>
                    <a:pt x="1648004" y="1371827"/>
                  </a:lnTo>
                  <a:lnTo>
                    <a:pt x="1648004" y="1309471"/>
                  </a:lnTo>
                  <a:lnTo>
                    <a:pt x="1648004" y="1247115"/>
                  </a:lnTo>
                  <a:lnTo>
                    <a:pt x="1648004" y="1184759"/>
                  </a:lnTo>
                  <a:lnTo>
                    <a:pt x="1648004" y="1122403"/>
                  </a:lnTo>
                  <a:lnTo>
                    <a:pt x="1648004" y="1060048"/>
                  </a:lnTo>
                  <a:lnTo>
                    <a:pt x="1648004" y="997692"/>
                  </a:lnTo>
                  <a:lnTo>
                    <a:pt x="1648004" y="935336"/>
                  </a:lnTo>
                  <a:lnTo>
                    <a:pt x="1648004" y="872980"/>
                  </a:lnTo>
                  <a:lnTo>
                    <a:pt x="1648004" y="810625"/>
                  </a:lnTo>
                  <a:lnTo>
                    <a:pt x="1648004" y="748269"/>
                  </a:lnTo>
                  <a:lnTo>
                    <a:pt x="1648004" y="685913"/>
                  </a:lnTo>
                  <a:lnTo>
                    <a:pt x="1648004" y="623557"/>
                  </a:lnTo>
                  <a:lnTo>
                    <a:pt x="1648004" y="561201"/>
                  </a:lnTo>
                  <a:lnTo>
                    <a:pt x="1648004" y="498846"/>
                  </a:lnTo>
                  <a:lnTo>
                    <a:pt x="1648004" y="436490"/>
                  </a:lnTo>
                  <a:lnTo>
                    <a:pt x="1648004" y="374134"/>
                  </a:lnTo>
                  <a:lnTo>
                    <a:pt x="1648004" y="311778"/>
                  </a:lnTo>
                  <a:lnTo>
                    <a:pt x="1648004" y="249423"/>
                  </a:lnTo>
                  <a:lnTo>
                    <a:pt x="1648004" y="187067"/>
                  </a:lnTo>
                  <a:lnTo>
                    <a:pt x="1648004" y="124711"/>
                  </a:lnTo>
                  <a:lnTo>
                    <a:pt x="1648004" y="62355"/>
                  </a:lnTo>
                  <a:lnTo>
                    <a:pt x="1648004" y="0"/>
                  </a:lnTo>
                  <a:lnTo>
                    <a:pt x="1585189" y="1091"/>
                  </a:lnTo>
                  <a:lnTo>
                    <a:pt x="1522450" y="4363"/>
                  </a:lnTo>
                  <a:lnTo>
                    <a:pt x="1459862" y="9814"/>
                  </a:lnTo>
                  <a:lnTo>
                    <a:pt x="1397501" y="17434"/>
                  </a:lnTo>
                  <a:lnTo>
                    <a:pt x="1335443" y="27217"/>
                  </a:lnTo>
                  <a:lnTo>
                    <a:pt x="1273762" y="39149"/>
                  </a:lnTo>
                  <a:lnTo>
                    <a:pt x="1212532" y="53217"/>
                  </a:lnTo>
                  <a:lnTo>
                    <a:pt x="1151829" y="69403"/>
                  </a:lnTo>
                  <a:lnTo>
                    <a:pt x="1091724" y="87688"/>
                  </a:lnTo>
                  <a:lnTo>
                    <a:pt x="1032291" y="108050"/>
                  </a:lnTo>
                  <a:lnTo>
                    <a:pt x="973600" y="130464"/>
                  </a:lnTo>
                  <a:lnTo>
                    <a:pt x="915724" y="154903"/>
                  </a:lnTo>
                  <a:lnTo>
                    <a:pt x="858732" y="181338"/>
                  </a:lnTo>
                  <a:lnTo>
                    <a:pt x="802692" y="209736"/>
                  </a:lnTo>
                  <a:lnTo>
                    <a:pt x="747673" y="240065"/>
                  </a:lnTo>
                  <a:lnTo>
                    <a:pt x="693740" y="272286"/>
                  </a:lnTo>
                  <a:lnTo>
                    <a:pt x="640959" y="306361"/>
                  </a:lnTo>
                  <a:lnTo>
                    <a:pt x="589394" y="342249"/>
                  </a:lnTo>
                  <a:lnTo>
                    <a:pt x="539106" y="379906"/>
                  </a:lnTo>
                  <a:lnTo>
                    <a:pt x="490157" y="419288"/>
                  </a:lnTo>
                  <a:lnTo>
                    <a:pt x="442605" y="460346"/>
                  </a:lnTo>
                  <a:lnTo>
                    <a:pt x="396509" y="503031"/>
                  </a:lnTo>
                  <a:lnTo>
                    <a:pt x="351922" y="547292"/>
                  </a:lnTo>
                  <a:lnTo>
                    <a:pt x="308901" y="593075"/>
                  </a:lnTo>
                  <a:lnTo>
                    <a:pt x="267495" y="640324"/>
                  </a:lnTo>
                  <a:lnTo>
                    <a:pt x="227756" y="688983"/>
                  </a:lnTo>
                  <a:lnTo>
                    <a:pt x="189731" y="738994"/>
                  </a:lnTo>
                  <a:lnTo>
                    <a:pt x="153466" y="790295"/>
                  </a:lnTo>
                  <a:lnTo>
                    <a:pt x="119006" y="842825"/>
                  </a:lnTo>
                  <a:lnTo>
                    <a:pt x="86390" y="896520"/>
                  </a:lnTo>
                  <a:lnTo>
                    <a:pt x="55660" y="951316"/>
                  </a:lnTo>
                  <a:lnTo>
                    <a:pt x="26851" y="1007146"/>
                  </a:lnTo>
                  <a:lnTo>
                    <a:pt x="0" y="1063943"/>
                  </a:lnTo>
                  <a:lnTo>
                    <a:pt x="56827" y="1089611"/>
                  </a:lnTo>
                  <a:lnTo>
                    <a:pt x="113655" y="1115279"/>
                  </a:lnTo>
                  <a:lnTo>
                    <a:pt x="170483" y="1140947"/>
                  </a:lnTo>
                  <a:lnTo>
                    <a:pt x="227310" y="1166615"/>
                  </a:lnTo>
                  <a:lnTo>
                    <a:pt x="284138" y="1192283"/>
                  </a:lnTo>
                  <a:lnTo>
                    <a:pt x="340966" y="1217951"/>
                  </a:lnTo>
                  <a:lnTo>
                    <a:pt x="397794" y="1243619"/>
                  </a:lnTo>
                  <a:lnTo>
                    <a:pt x="454621" y="1269287"/>
                  </a:lnTo>
                  <a:lnTo>
                    <a:pt x="511449" y="1294955"/>
                  </a:lnTo>
                  <a:lnTo>
                    <a:pt x="568277" y="1320624"/>
                  </a:lnTo>
                  <a:lnTo>
                    <a:pt x="625105" y="1346292"/>
                  </a:lnTo>
                  <a:lnTo>
                    <a:pt x="681932" y="1371960"/>
                  </a:lnTo>
                  <a:lnTo>
                    <a:pt x="738760" y="1397628"/>
                  </a:lnTo>
                  <a:lnTo>
                    <a:pt x="795588" y="1423296"/>
                  </a:lnTo>
                  <a:lnTo>
                    <a:pt x="852416" y="1448964"/>
                  </a:lnTo>
                  <a:lnTo>
                    <a:pt x="909243" y="1474632"/>
                  </a:lnTo>
                  <a:lnTo>
                    <a:pt x="966071" y="1500300"/>
                  </a:lnTo>
                  <a:lnTo>
                    <a:pt x="1022899" y="1525968"/>
                  </a:lnTo>
                  <a:lnTo>
                    <a:pt x="1079727" y="1551636"/>
                  </a:lnTo>
                  <a:lnTo>
                    <a:pt x="1136554" y="1577304"/>
                  </a:lnTo>
                  <a:lnTo>
                    <a:pt x="1193382" y="1602972"/>
                  </a:lnTo>
                  <a:lnTo>
                    <a:pt x="1250210" y="1628640"/>
                  </a:lnTo>
                  <a:lnTo>
                    <a:pt x="1307038" y="1654308"/>
                  </a:lnTo>
                  <a:lnTo>
                    <a:pt x="1363865" y="1679977"/>
                  </a:lnTo>
                  <a:lnTo>
                    <a:pt x="1420693" y="1705645"/>
                  </a:lnTo>
                  <a:lnTo>
                    <a:pt x="1477521" y="1731313"/>
                  </a:lnTo>
                  <a:lnTo>
                    <a:pt x="1534349" y="1756981"/>
                  </a:lnTo>
                  <a:lnTo>
                    <a:pt x="1591176" y="17826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48742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67610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26199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64905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46499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65367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123956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62662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43143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011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20600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59305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39183" y="28226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58051" y="33166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16640" y="45559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55346" y="2954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35224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54092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12681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51387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31867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0735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09324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48030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29625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48492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7081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5787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8837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47705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6294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45000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29625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8492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07081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45787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31867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50735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9324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48030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35224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4092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12681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51387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39183" y="28433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8051" y="33373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16640" y="45765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55346" y="2974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43143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62011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20600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59305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46499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65367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23956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62662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8742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67610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26199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64905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49530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68398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26987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65692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39183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8051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16640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55346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92062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92062" y="364174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92062" y="3861204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92062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72107" y="3483020"/>
              <a:ext cx="4408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72107" y="3702476"/>
              <a:ext cx="8599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2107" y="3888387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72107" y="4021967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72107" y="4200456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2021-01-04T10:46:59Z</dcterms:modified>
</cp:coreProperties>
</file>