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382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161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93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718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77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550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329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1078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655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200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78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342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585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47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743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007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21610" y="2498760"/>
              <a:ext cx="1121680" cy="0"/>
            </a:xfrm>
            <a:custGeom>
              <a:avLst/>
              <a:pathLst>
                <a:path w="1121680" h="0">
                  <a:moveTo>
                    <a:pt x="0" y="0"/>
                  </a:moveTo>
                  <a:lnTo>
                    <a:pt x="11216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9930" y="2498760"/>
              <a:ext cx="373893" cy="0"/>
            </a:xfrm>
            <a:custGeom>
              <a:avLst/>
              <a:pathLst>
                <a:path w="373893" h="0">
                  <a:moveTo>
                    <a:pt x="3738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73823" y="2417810"/>
              <a:ext cx="747787" cy="161898"/>
            </a:xfrm>
            <a:custGeom>
              <a:avLst/>
              <a:pathLst>
                <a:path w="747787" h="161898">
                  <a:moveTo>
                    <a:pt x="747787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747787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7717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771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5504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3291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1078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85561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33348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81135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28922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2021-01-04T10:47:06Z</dcterms:modified>
</cp:coreProperties>
</file>