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963541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98079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99805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1807" y="2015308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5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18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70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2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447216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807" y="3489424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807" y="250668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41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94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47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300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8866" y="1774631"/>
              <a:ext cx="6141167" cy="3578602"/>
            </a:xfrm>
            <a:custGeom>
              <a:avLst/>
              <a:pathLst>
                <a:path w="6141167" h="357860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26599" y="4427858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926599" y="3445113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46236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47013" y="447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47013" y="3489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47013" y="2506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241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594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47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3003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20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97294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32586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6787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2021-01-04T10:47:05Z</dcterms:modified>
</cp:coreProperties>
</file>