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257530" y="3748821"/>
              <a:ext cx="183101" cy="76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询证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5040282" y="3684920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种类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5537490" y="3793999"/>
              <a:ext cx="203259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说明书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268088" y="3535187"/>
              <a:ext cx="639455" cy="2664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35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循证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582550" y="3630181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医生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248097" y="3531877"/>
              <a:ext cx="250294" cy="104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1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临床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903758" y="3878354"/>
              <a:ext cx="157903" cy="65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产品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174487" y="3985443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温度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423275" y="3998193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适合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662020" y="3947587"/>
              <a:ext cx="152304" cy="63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有待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871025" y="3770894"/>
              <a:ext cx="160703" cy="66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报销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872291" y="3600186"/>
              <a:ext cx="157903" cy="65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推广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28756" y="3514946"/>
              <a:ext cx="149504" cy="622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疾病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606738" y="3461615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完善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567778" y="3965817"/>
              <a:ext cx="239095" cy="99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药物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963465" y="4097961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品种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252925" y="4111217"/>
              <a:ext cx="90150" cy="75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好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920077" y="4040258"/>
              <a:ext cx="199899" cy="832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需求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095950" y="3856184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便秘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220136" y="3686193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需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32334" y="4159720"/>
              <a:ext cx="185901" cy="77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患者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995362" y="3457818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确切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284791" y="3341136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足够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6291132" y="3884981"/>
              <a:ext cx="211658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培菲康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668806" y="3736288"/>
              <a:ext cx="813037" cy="338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科普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263448" y="3970298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纳入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6376821" y="3666143"/>
              <a:ext cx="143905" cy="59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治疗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235134" y="4049280"/>
              <a:ext cx="155104" cy="64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药品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31022" y="3352133"/>
              <a:ext cx="166303" cy="6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效果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337107" y="3418422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用药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88508" y="4206291"/>
              <a:ext cx="155104" cy="64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病人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105504" y="3622720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大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695945" y="3262940"/>
              <a:ext cx="166303" cy="6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建议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71147" y="3251847"/>
              <a:ext cx="183101" cy="76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食品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995743" y="3639719"/>
              <a:ext cx="143905" cy="59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支持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504651" y="3307594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方式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36828" y="3226004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人群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53191" y="3151916"/>
              <a:ext cx="551824" cy="1532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3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益生菌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3925378" y="3878974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第一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227721" y="4132651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困难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18210" y="4314882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大众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853038" y="3461983"/>
              <a:ext cx="67753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广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475991" y="4237198"/>
              <a:ext cx="152304" cy="63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长期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840446" y="4315614"/>
              <a:ext cx="768242" cy="320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0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03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疗效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932622" y="3301814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口感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53411" y="4351994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提高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691677" y="3491552"/>
              <a:ext cx="152304" cy="63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菌种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6489674" y="3497618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缺乏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297031" y="3070307"/>
              <a:ext cx="182541" cy="152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1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库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972211" y="3480362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食物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135612" y="3434251"/>
              <a:ext cx="642254" cy="2676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7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37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医保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676896" y="3916218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时间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866310" y="4108661"/>
              <a:ext cx="230696" cy="96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医学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215549" y="3460491"/>
              <a:ext cx="73352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少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236405" y="3217126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菌群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11839" y="3506828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欠缺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668425" y="3298034"/>
              <a:ext cx="143905" cy="59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储存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560257" y="4358374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剂型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687154" y="4376281"/>
              <a:ext cx="205499" cy="85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7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7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证据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451158" y="3225725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更好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623160" y="3123057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肠道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31253" y="4324943"/>
              <a:ext cx="70552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应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866510" y="3102794"/>
              <a:ext cx="228456" cy="63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进一步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260126" y="4320026"/>
              <a:ext cx="160703" cy="66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814926" y="2999572"/>
              <a:ext cx="194300" cy="80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保存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667222" y="3893884"/>
              <a:ext cx="736605" cy="2046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7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安全性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054231" y="4481538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剂量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650860" y="4050621"/>
              <a:ext cx="143905" cy="59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疗程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163442" y="3040126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已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355339" y="4520015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现有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029510" y="4300936"/>
              <a:ext cx="163503" cy="68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依据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749909" y="4297833"/>
              <a:ext cx="160703" cy="66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服用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800890" y="3229015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特别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58032" y="4221190"/>
              <a:ext cx="197100" cy="82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宣传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292662" y="3458593"/>
              <a:ext cx="203259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抗生素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7103050" y="3468259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儿童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543928" y="4477017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做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927183" y="3241471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改善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082184" y="3926843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未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3548992" y="3831701"/>
              <a:ext cx="77552" cy="64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很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114487" y="4487242"/>
              <a:ext cx="245255" cy="68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适应症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606700" y="2965535"/>
              <a:ext cx="735765" cy="1532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3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适用范围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2021-01-04T10:47:10Z</dcterms:modified>
</cp:coreProperties>
</file>