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7562850" cy="5330825"/>
  <p:notesSz cx="6858000" cy="9144000"/>
  <p:defaultTextStyle>
    <a:defPPr>
      <a:defRPr lang="en-US"/>
    </a:defPPr>
    <a:lvl1pPr marL="0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63113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26227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78934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05245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31556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57868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184179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10490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-1325" y="-62"/>
      </p:cViewPr>
      <p:guideLst>
        <p:guide orient="horz" pos="1679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214" y="1656014"/>
            <a:ext cx="6428422" cy="11426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428" y="3020801"/>
            <a:ext cx="5293995" cy="13623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3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6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9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52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15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7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41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04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39989" y="213483"/>
            <a:ext cx="1843445" cy="45484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9657" y="213483"/>
            <a:ext cx="5404287" cy="45484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414" y="3425550"/>
            <a:ext cx="6428422" cy="1058761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414" y="2259433"/>
            <a:ext cx="6428422" cy="1166118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6311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2622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8934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5245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1556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7868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4179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10490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656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9570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5" y="1193267"/>
            <a:ext cx="3341572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145" y="1690563"/>
            <a:ext cx="3341572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824" y="1193267"/>
            <a:ext cx="3342886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824" y="1690563"/>
            <a:ext cx="3342886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5" y="212246"/>
            <a:ext cx="2488126" cy="903279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865" y="212248"/>
            <a:ext cx="4227843" cy="454971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145" y="1115526"/>
            <a:ext cx="2488126" cy="3646433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72" y="3731578"/>
            <a:ext cx="4537710" cy="440534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372" y="476319"/>
            <a:ext cx="4537710" cy="3198495"/>
          </a:xfrm>
        </p:spPr>
        <p:txBody>
          <a:bodyPr/>
          <a:lstStyle>
            <a:lvl1pPr marL="0" indent="0">
              <a:buNone/>
              <a:defRPr sz="1800"/>
            </a:lvl1pPr>
            <a:lvl2pPr marL="263113" indent="0">
              <a:buNone/>
              <a:defRPr sz="1600"/>
            </a:lvl2pPr>
            <a:lvl3pPr marL="526227" indent="0">
              <a:buNone/>
              <a:defRPr sz="1400"/>
            </a:lvl3pPr>
            <a:lvl4pPr marL="789341" indent="0">
              <a:buNone/>
              <a:defRPr sz="1200"/>
            </a:lvl4pPr>
            <a:lvl5pPr marL="1052454" indent="0">
              <a:buNone/>
              <a:defRPr sz="1200"/>
            </a:lvl5pPr>
            <a:lvl6pPr marL="1315568" indent="0">
              <a:buNone/>
              <a:defRPr sz="1200"/>
            </a:lvl6pPr>
            <a:lvl7pPr marL="1578681" indent="0">
              <a:buNone/>
              <a:defRPr sz="1200"/>
            </a:lvl7pPr>
            <a:lvl8pPr marL="1841794" indent="0">
              <a:buNone/>
              <a:defRPr sz="1200"/>
            </a:lvl8pPr>
            <a:lvl9pPr marL="2104908" indent="0">
              <a:buNone/>
              <a:defRPr sz="1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72" y="4172112"/>
            <a:ext cx="4537710" cy="625631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  <a:prstGeom prst="rect">
            <a:avLst/>
          </a:prstGeom>
        </p:spPr>
        <p:txBody>
          <a:bodyPr vert="horz" lIns="52622" tIns="26311" rIns="52622" bIns="2631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3" y="1243861"/>
            <a:ext cx="6806565" cy="3518098"/>
          </a:xfrm>
          <a:prstGeom prst="rect">
            <a:avLst/>
          </a:prstGeom>
        </p:spPr>
        <p:txBody>
          <a:bodyPr vert="horz" lIns="52622" tIns="26311" rIns="52622" bIns="2631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142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974" y="4940888"/>
            <a:ext cx="2394903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20043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6227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335" indent="-197335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27559" indent="-164446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57784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20897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8401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4712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10238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7335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23646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63113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26227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8934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05245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1556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57868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4179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0490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952625" y="1535214"/>
            <a:ext cx="3657600" cy="2260397"/>
            <a:chOff x="1952625" y="1535214"/>
            <a:chExt cx="3657600" cy="2260397"/>
          </a:xfrm>
        </p:grpSpPr>
        <p:sp>
          <p:nvSpPr>
            <p:cNvPr id="3" name="rc3"/>
            <p:cNvSpPr/>
            <p:nvPr/>
          </p:nvSpPr>
          <p:spPr>
            <a:xfrm>
              <a:off x="1952625" y="1535214"/>
              <a:ext cx="3657600" cy="22603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952625" y="1535214"/>
              <a:ext cx="3657599" cy="22603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3203547" y="1604803"/>
              <a:ext cx="2337088" cy="178791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435081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898150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361218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4824287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5287356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203547" y="3137300"/>
              <a:ext cx="2337088" cy="0"/>
            </a:xfrm>
            <a:custGeom>
              <a:avLst/>
              <a:pathLst>
                <a:path w="2337088" h="0">
                  <a:moveTo>
                    <a:pt x="0" y="0"/>
                  </a:moveTo>
                  <a:lnTo>
                    <a:pt x="2337088" y="0"/>
                  </a:lnTo>
                  <a:lnTo>
                    <a:pt x="23370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203547" y="2711606"/>
              <a:ext cx="2337088" cy="0"/>
            </a:xfrm>
            <a:custGeom>
              <a:avLst/>
              <a:pathLst>
                <a:path w="2337088" h="0">
                  <a:moveTo>
                    <a:pt x="0" y="0"/>
                  </a:moveTo>
                  <a:lnTo>
                    <a:pt x="2337088" y="0"/>
                  </a:lnTo>
                  <a:lnTo>
                    <a:pt x="23370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203547" y="2285913"/>
              <a:ext cx="2337088" cy="0"/>
            </a:xfrm>
            <a:custGeom>
              <a:avLst/>
              <a:pathLst>
                <a:path w="2337088" h="0">
                  <a:moveTo>
                    <a:pt x="0" y="0"/>
                  </a:moveTo>
                  <a:lnTo>
                    <a:pt x="2337088" y="0"/>
                  </a:lnTo>
                  <a:lnTo>
                    <a:pt x="23370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203547" y="1860219"/>
              <a:ext cx="2337088" cy="0"/>
            </a:xfrm>
            <a:custGeom>
              <a:avLst/>
              <a:pathLst>
                <a:path w="2337088" h="0">
                  <a:moveTo>
                    <a:pt x="0" y="0"/>
                  </a:moveTo>
                  <a:lnTo>
                    <a:pt x="2337088" y="0"/>
                  </a:lnTo>
                  <a:lnTo>
                    <a:pt x="23370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203547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666616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129684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592753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5055821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5518890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3203547" y="1668657"/>
              <a:ext cx="2291263" cy="38312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203547" y="2094350"/>
              <a:ext cx="1413285" cy="38312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203547" y="2520044"/>
              <a:ext cx="83352" cy="38312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3203547" y="2945738"/>
              <a:ext cx="38897" cy="38312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tx25"/>
            <p:cNvSpPr/>
            <p:nvPr/>
          </p:nvSpPr>
          <p:spPr>
            <a:xfrm>
              <a:off x="5197342" y="1804259"/>
              <a:ext cx="24115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1237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4379654" y="2229953"/>
              <a:ext cx="18086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763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3343209" y="2671484"/>
              <a:ext cx="120579" cy="789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45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3298754" y="3098183"/>
              <a:ext cx="120579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21</a:t>
              </a:r>
            </a:p>
          </p:txBody>
        </p:sp>
        <p:sp>
          <p:nvSpPr>
            <p:cNvPr id="29" name="rc29"/>
            <p:cNvSpPr/>
            <p:nvPr/>
          </p:nvSpPr>
          <p:spPr>
            <a:xfrm>
              <a:off x="3203547" y="1604803"/>
              <a:ext cx="2337088" cy="1787913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tx30"/>
            <p:cNvSpPr/>
            <p:nvPr/>
          </p:nvSpPr>
          <p:spPr>
            <a:xfrm>
              <a:off x="2187742" y="2976599"/>
              <a:ext cx="98101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D. 完全不认同，医生的工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2206351" y="3107450"/>
              <a:ext cx="96240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作就是治疗，治好病人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206351" y="3228151"/>
              <a:ext cx="96240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就好，营养非本职工作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2187742" y="2487827"/>
              <a:ext cx="98101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C. 不太认同，营养有一定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2206351" y="2621406"/>
              <a:ext cx="96240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作用，但是医生最重要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2206351" y="2742107"/>
              <a:ext cx="96240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的事还是开处方、动刀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2960731" y="2862808"/>
              <a:ext cx="20802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子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2187742" y="2125212"/>
              <a:ext cx="98101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B. 有限认同，还需要根据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2206351" y="2256063"/>
              <a:ext cx="96240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实际情况对症施用，且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2373991" y="2376764"/>
              <a:ext cx="79476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需要更多循证证据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2187742" y="1699518"/>
              <a:ext cx="98101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A. 完全认同，未来的医疗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2196965" y="1819455"/>
              <a:ext cx="971788" cy="807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应该是“治疗+营养”有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2793091" y="1951070"/>
              <a:ext cx="37566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机结合</a:t>
              </a:r>
            </a:p>
          </p:txBody>
        </p:sp>
        <p:sp>
          <p:nvSpPr>
            <p:cNvPr id="43" name="pl43"/>
            <p:cNvSpPr/>
            <p:nvPr/>
          </p:nvSpPr>
          <p:spPr>
            <a:xfrm>
              <a:off x="3168753" y="31373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3168753" y="271160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3168753" y="228591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3168753" y="18602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3203547" y="339271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3666616" y="339271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4129684" y="339271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4592753" y="339271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5055821" y="339271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5518890" y="339271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tx53"/>
            <p:cNvSpPr/>
            <p:nvPr/>
          </p:nvSpPr>
          <p:spPr>
            <a:xfrm>
              <a:off x="3172469" y="345365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3573382" y="3453655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4036451" y="3453655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4499519" y="3453655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750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4931510" y="3453655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5394579" y="3453655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1250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9</cp:revision>
  <dcterms:created xsi:type="dcterms:W3CDTF">2015-07-14T21:05:00Z</dcterms:created>
  <dcterms:modified xsi:type="dcterms:W3CDTF">2021-01-04T10:46:09Z</dcterms:modified>
</cp:coreProperties>
</file>