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23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8982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4734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486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623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106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1858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7610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3362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91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371506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79974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18434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204331" y="22299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1252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43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52614" y="26711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71302" y="309818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60731" y="2316413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93091" y="1890719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6106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11858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7610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3362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49115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7834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2535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82876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09318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6683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2021-01-04T10:46:17Z</dcterms:modified>
</cp:coreProperties>
</file>