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046821" cy="1808317"/>
            </a:xfrm>
            <a:custGeom>
              <a:avLst/>
              <a:pathLst>
                <a:path w="1046821" h="1808317">
                  <a:moveTo>
                    <a:pt x="0" y="1808317"/>
                  </a:moveTo>
                  <a:lnTo>
                    <a:pt x="36097" y="1757472"/>
                  </a:lnTo>
                  <a:lnTo>
                    <a:pt x="72194" y="1706627"/>
                  </a:lnTo>
                  <a:lnTo>
                    <a:pt x="108291" y="1655782"/>
                  </a:lnTo>
                  <a:lnTo>
                    <a:pt x="144389" y="1604936"/>
                  </a:lnTo>
                  <a:lnTo>
                    <a:pt x="180486" y="1554091"/>
                  </a:lnTo>
                  <a:lnTo>
                    <a:pt x="216583" y="1503246"/>
                  </a:lnTo>
                  <a:lnTo>
                    <a:pt x="252681" y="1452401"/>
                  </a:lnTo>
                  <a:lnTo>
                    <a:pt x="288778" y="1401556"/>
                  </a:lnTo>
                  <a:lnTo>
                    <a:pt x="324875" y="1350711"/>
                  </a:lnTo>
                  <a:lnTo>
                    <a:pt x="360973" y="1299866"/>
                  </a:lnTo>
                  <a:lnTo>
                    <a:pt x="397070" y="1249021"/>
                  </a:lnTo>
                  <a:lnTo>
                    <a:pt x="433167" y="1198175"/>
                  </a:lnTo>
                  <a:lnTo>
                    <a:pt x="469264" y="1147330"/>
                  </a:lnTo>
                  <a:lnTo>
                    <a:pt x="505362" y="1096485"/>
                  </a:lnTo>
                  <a:lnTo>
                    <a:pt x="541459" y="1045640"/>
                  </a:lnTo>
                  <a:lnTo>
                    <a:pt x="577556" y="994795"/>
                  </a:lnTo>
                  <a:lnTo>
                    <a:pt x="613654" y="943950"/>
                  </a:lnTo>
                  <a:lnTo>
                    <a:pt x="649751" y="893105"/>
                  </a:lnTo>
                  <a:lnTo>
                    <a:pt x="685848" y="842259"/>
                  </a:lnTo>
                  <a:lnTo>
                    <a:pt x="721946" y="791414"/>
                  </a:lnTo>
                  <a:lnTo>
                    <a:pt x="758043" y="740569"/>
                  </a:lnTo>
                  <a:lnTo>
                    <a:pt x="794140" y="689724"/>
                  </a:lnTo>
                  <a:lnTo>
                    <a:pt x="830237" y="638879"/>
                  </a:lnTo>
                  <a:lnTo>
                    <a:pt x="866335" y="588034"/>
                  </a:lnTo>
                  <a:lnTo>
                    <a:pt x="902432" y="537189"/>
                  </a:lnTo>
                  <a:lnTo>
                    <a:pt x="938529" y="486344"/>
                  </a:lnTo>
                  <a:lnTo>
                    <a:pt x="974627" y="435498"/>
                  </a:lnTo>
                  <a:lnTo>
                    <a:pt x="1010724" y="384653"/>
                  </a:lnTo>
                  <a:lnTo>
                    <a:pt x="1046821" y="333808"/>
                  </a:lnTo>
                  <a:lnTo>
                    <a:pt x="995642" y="298778"/>
                  </a:lnTo>
                  <a:lnTo>
                    <a:pt x="943292" y="265524"/>
                  </a:lnTo>
                  <a:lnTo>
                    <a:pt x="889833" y="234084"/>
                  </a:lnTo>
                  <a:lnTo>
                    <a:pt x="835326" y="204496"/>
                  </a:lnTo>
                  <a:lnTo>
                    <a:pt x="779837" y="176795"/>
                  </a:lnTo>
                  <a:lnTo>
                    <a:pt x="723431" y="151012"/>
                  </a:lnTo>
                  <a:lnTo>
                    <a:pt x="666174" y="127179"/>
                  </a:lnTo>
                  <a:lnTo>
                    <a:pt x="608133" y="105324"/>
                  </a:lnTo>
                  <a:lnTo>
                    <a:pt x="549377" y="85472"/>
                  </a:lnTo>
                  <a:lnTo>
                    <a:pt x="489975" y="67646"/>
                  </a:lnTo>
                  <a:lnTo>
                    <a:pt x="429997" y="51868"/>
                  </a:lnTo>
                  <a:lnTo>
                    <a:pt x="369512" y="38155"/>
                  </a:lnTo>
                  <a:lnTo>
                    <a:pt x="308593" y="26525"/>
                  </a:lnTo>
                  <a:lnTo>
                    <a:pt x="247311" y="16991"/>
                  </a:lnTo>
                  <a:lnTo>
                    <a:pt x="185738" y="9564"/>
                  </a:lnTo>
                  <a:lnTo>
                    <a:pt x="123947" y="4252"/>
                  </a:lnTo>
                  <a:lnTo>
                    <a:pt x="62010" y="106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94227" y="2306916"/>
              <a:ext cx="3542464" cy="3282761"/>
            </a:xfrm>
            <a:custGeom>
              <a:avLst/>
              <a:pathLst>
                <a:path w="3542464" h="3282761">
                  <a:moveTo>
                    <a:pt x="1734149" y="1474508"/>
                  </a:moveTo>
                  <a:lnTo>
                    <a:pt x="1674351" y="1492183"/>
                  </a:lnTo>
                  <a:lnTo>
                    <a:pt x="1614553" y="1509859"/>
                  </a:lnTo>
                  <a:lnTo>
                    <a:pt x="1554754" y="1527534"/>
                  </a:lnTo>
                  <a:lnTo>
                    <a:pt x="1494956" y="1545209"/>
                  </a:lnTo>
                  <a:lnTo>
                    <a:pt x="1435158" y="1562884"/>
                  </a:lnTo>
                  <a:lnTo>
                    <a:pt x="1375359" y="1580559"/>
                  </a:lnTo>
                  <a:lnTo>
                    <a:pt x="1315561" y="1598234"/>
                  </a:lnTo>
                  <a:lnTo>
                    <a:pt x="1255763" y="1615909"/>
                  </a:lnTo>
                  <a:lnTo>
                    <a:pt x="1195965" y="1633585"/>
                  </a:lnTo>
                  <a:lnTo>
                    <a:pt x="1136166" y="1651260"/>
                  </a:lnTo>
                  <a:lnTo>
                    <a:pt x="1076368" y="1668935"/>
                  </a:lnTo>
                  <a:lnTo>
                    <a:pt x="1016570" y="1686610"/>
                  </a:lnTo>
                  <a:lnTo>
                    <a:pt x="956772" y="1704285"/>
                  </a:lnTo>
                  <a:lnTo>
                    <a:pt x="896973" y="1721960"/>
                  </a:lnTo>
                  <a:lnTo>
                    <a:pt x="837175" y="1739635"/>
                  </a:lnTo>
                  <a:lnTo>
                    <a:pt x="777377" y="1757311"/>
                  </a:lnTo>
                  <a:lnTo>
                    <a:pt x="717579" y="1774986"/>
                  </a:lnTo>
                  <a:lnTo>
                    <a:pt x="657780" y="1792661"/>
                  </a:lnTo>
                  <a:lnTo>
                    <a:pt x="597982" y="1810336"/>
                  </a:lnTo>
                  <a:lnTo>
                    <a:pt x="538184" y="1828011"/>
                  </a:lnTo>
                  <a:lnTo>
                    <a:pt x="478386" y="1845686"/>
                  </a:lnTo>
                  <a:lnTo>
                    <a:pt x="418587" y="1863361"/>
                  </a:lnTo>
                  <a:lnTo>
                    <a:pt x="358789" y="1881037"/>
                  </a:lnTo>
                  <a:lnTo>
                    <a:pt x="298991" y="1898712"/>
                  </a:lnTo>
                  <a:lnTo>
                    <a:pt x="239193" y="1916387"/>
                  </a:lnTo>
                  <a:lnTo>
                    <a:pt x="179394" y="1934062"/>
                  </a:lnTo>
                  <a:lnTo>
                    <a:pt x="119596" y="1951737"/>
                  </a:lnTo>
                  <a:lnTo>
                    <a:pt x="59798" y="1969412"/>
                  </a:lnTo>
                  <a:lnTo>
                    <a:pt x="0" y="1987087"/>
                  </a:lnTo>
                  <a:lnTo>
                    <a:pt x="18424" y="2045735"/>
                  </a:lnTo>
                  <a:lnTo>
                    <a:pt x="38832" y="2103723"/>
                  </a:lnTo>
                  <a:lnTo>
                    <a:pt x="61198" y="2160983"/>
                  </a:lnTo>
                  <a:lnTo>
                    <a:pt x="85498" y="2217450"/>
                  </a:lnTo>
                  <a:lnTo>
                    <a:pt x="111704" y="2273059"/>
                  </a:lnTo>
                  <a:lnTo>
                    <a:pt x="139784" y="2327744"/>
                  </a:lnTo>
                  <a:lnTo>
                    <a:pt x="169707" y="2381444"/>
                  </a:lnTo>
                  <a:lnTo>
                    <a:pt x="201437" y="2434095"/>
                  </a:lnTo>
                  <a:lnTo>
                    <a:pt x="234940" y="2485638"/>
                  </a:lnTo>
                  <a:lnTo>
                    <a:pt x="270174" y="2536012"/>
                  </a:lnTo>
                  <a:lnTo>
                    <a:pt x="307101" y="2585159"/>
                  </a:lnTo>
                  <a:lnTo>
                    <a:pt x="345676" y="2633023"/>
                  </a:lnTo>
                  <a:lnTo>
                    <a:pt x="385857" y="2679548"/>
                  </a:lnTo>
                  <a:lnTo>
                    <a:pt x="427595" y="2724680"/>
                  </a:lnTo>
                  <a:lnTo>
                    <a:pt x="470844" y="2768367"/>
                  </a:lnTo>
                  <a:lnTo>
                    <a:pt x="515552" y="2810560"/>
                  </a:lnTo>
                  <a:lnTo>
                    <a:pt x="561669" y="2851208"/>
                  </a:lnTo>
                  <a:lnTo>
                    <a:pt x="609140" y="2890265"/>
                  </a:lnTo>
                  <a:lnTo>
                    <a:pt x="657912" y="2927686"/>
                  </a:lnTo>
                  <a:lnTo>
                    <a:pt x="707927" y="2963428"/>
                  </a:lnTo>
                  <a:lnTo>
                    <a:pt x="759129" y="2997449"/>
                  </a:lnTo>
                  <a:lnTo>
                    <a:pt x="811457" y="3029710"/>
                  </a:lnTo>
                  <a:lnTo>
                    <a:pt x="864852" y="3060173"/>
                  </a:lnTo>
                  <a:lnTo>
                    <a:pt x="919251" y="3088805"/>
                  </a:lnTo>
                  <a:lnTo>
                    <a:pt x="974592" y="3115570"/>
                  </a:lnTo>
                  <a:lnTo>
                    <a:pt x="1030811" y="3140440"/>
                  </a:lnTo>
                  <a:lnTo>
                    <a:pt x="1087842" y="3163383"/>
                  </a:lnTo>
                  <a:lnTo>
                    <a:pt x="1145621" y="3184376"/>
                  </a:lnTo>
                  <a:lnTo>
                    <a:pt x="1204079" y="3203392"/>
                  </a:lnTo>
                  <a:lnTo>
                    <a:pt x="1263150" y="3220410"/>
                  </a:lnTo>
                  <a:lnTo>
                    <a:pt x="1322766" y="3235410"/>
                  </a:lnTo>
                  <a:lnTo>
                    <a:pt x="1382857" y="3248376"/>
                  </a:lnTo>
                  <a:lnTo>
                    <a:pt x="1443354" y="3259291"/>
                  </a:lnTo>
                  <a:lnTo>
                    <a:pt x="1504187" y="3268144"/>
                  </a:lnTo>
                  <a:lnTo>
                    <a:pt x="1565285" y="3274924"/>
                  </a:lnTo>
                  <a:lnTo>
                    <a:pt x="1626579" y="3279623"/>
                  </a:lnTo>
                  <a:lnTo>
                    <a:pt x="1687997" y="3282237"/>
                  </a:lnTo>
                  <a:lnTo>
                    <a:pt x="1749469" y="3282761"/>
                  </a:lnTo>
                  <a:lnTo>
                    <a:pt x="1810923" y="3281195"/>
                  </a:lnTo>
                  <a:lnTo>
                    <a:pt x="1872288" y="3277542"/>
                  </a:lnTo>
                  <a:lnTo>
                    <a:pt x="1933493" y="3271805"/>
                  </a:lnTo>
                  <a:lnTo>
                    <a:pt x="1994468" y="3263990"/>
                  </a:lnTo>
                  <a:lnTo>
                    <a:pt x="2055142" y="3254108"/>
                  </a:lnTo>
                  <a:lnTo>
                    <a:pt x="2115446" y="3242169"/>
                  </a:lnTo>
                  <a:lnTo>
                    <a:pt x="2175308" y="3228187"/>
                  </a:lnTo>
                  <a:lnTo>
                    <a:pt x="2234661" y="3212179"/>
                  </a:lnTo>
                  <a:lnTo>
                    <a:pt x="2293435" y="3194162"/>
                  </a:lnTo>
                  <a:lnTo>
                    <a:pt x="2351564" y="3174159"/>
                  </a:lnTo>
                  <a:lnTo>
                    <a:pt x="2408978" y="3152191"/>
                  </a:lnTo>
                  <a:lnTo>
                    <a:pt x="2465613" y="3128284"/>
                  </a:lnTo>
                  <a:lnTo>
                    <a:pt x="2521402" y="3102466"/>
                  </a:lnTo>
                  <a:lnTo>
                    <a:pt x="2576281" y="3074766"/>
                  </a:lnTo>
                  <a:lnTo>
                    <a:pt x="2630188" y="3045217"/>
                  </a:lnTo>
                  <a:lnTo>
                    <a:pt x="2683058" y="3013853"/>
                  </a:lnTo>
                  <a:lnTo>
                    <a:pt x="2734833" y="2980710"/>
                  </a:lnTo>
                  <a:lnTo>
                    <a:pt x="2785450" y="2945827"/>
                  </a:lnTo>
                  <a:lnTo>
                    <a:pt x="2834853" y="2909243"/>
                  </a:lnTo>
                  <a:lnTo>
                    <a:pt x="2882984" y="2871001"/>
                  </a:lnTo>
                  <a:lnTo>
                    <a:pt x="2929787" y="2831145"/>
                  </a:lnTo>
                  <a:lnTo>
                    <a:pt x="2975208" y="2789721"/>
                  </a:lnTo>
                  <a:lnTo>
                    <a:pt x="3019195" y="2746777"/>
                  </a:lnTo>
                  <a:lnTo>
                    <a:pt x="3061697" y="2702363"/>
                  </a:lnTo>
                  <a:lnTo>
                    <a:pt x="3102665" y="2656530"/>
                  </a:lnTo>
                  <a:lnTo>
                    <a:pt x="3142051" y="2609331"/>
                  </a:lnTo>
                  <a:lnTo>
                    <a:pt x="3179810" y="2560821"/>
                  </a:lnTo>
                  <a:lnTo>
                    <a:pt x="3215899" y="2511055"/>
                  </a:lnTo>
                  <a:lnTo>
                    <a:pt x="3250275" y="2460091"/>
                  </a:lnTo>
                  <a:lnTo>
                    <a:pt x="3282899" y="2407988"/>
                  </a:lnTo>
                  <a:lnTo>
                    <a:pt x="3313733" y="2354807"/>
                  </a:lnTo>
                  <a:lnTo>
                    <a:pt x="3342742" y="2300608"/>
                  </a:lnTo>
                  <a:lnTo>
                    <a:pt x="3369892" y="2245455"/>
                  </a:lnTo>
                  <a:lnTo>
                    <a:pt x="3395151" y="2189410"/>
                  </a:lnTo>
                  <a:lnTo>
                    <a:pt x="3418491" y="2132539"/>
                  </a:lnTo>
                  <a:lnTo>
                    <a:pt x="3439884" y="2074908"/>
                  </a:lnTo>
                  <a:lnTo>
                    <a:pt x="3459306" y="2016583"/>
                  </a:lnTo>
                  <a:lnTo>
                    <a:pt x="3476734" y="1957632"/>
                  </a:lnTo>
                  <a:lnTo>
                    <a:pt x="3492149" y="1898122"/>
                  </a:lnTo>
                  <a:lnTo>
                    <a:pt x="3505532" y="1838123"/>
                  </a:lnTo>
                  <a:lnTo>
                    <a:pt x="3516867" y="1777703"/>
                  </a:lnTo>
                  <a:lnTo>
                    <a:pt x="3526143" y="1716933"/>
                  </a:lnTo>
                  <a:lnTo>
                    <a:pt x="3533347" y="1655883"/>
                  </a:lnTo>
                  <a:lnTo>
                    <a:pt x="3538473" y="1594623"/>
                  </a:lnTo>
                  <a:lnTo>
                    <a:pt x="3541513" y="1533225"/>
                  </a:lnTo>
                  <a:lnTo>
                    <a:pt x="3542464" y="1471758"/>
                  </a:lnTo>
                  <a:lnTo>
                    <a:pt x="3541326" y="1410295"/>
                  </a:lnTo>
                  <a:lnTo>
                    <a:pt x="3538099" y="1348906"/>
                  </a:lnTo>
                  <a:lnTo>
                    <a:pt x="3532788" y="1287662"/>
                  </a:lnTo>
                  <a:lnTo>
                    <a:pt x="3525397" y="1226635"/>
                  </a:lnTo>
                  <a:lnTo>
                    <a:pt x="3515937" y="1165893"/>
                  </a:lnTo>
                  <a:lnTo>
                    <a:pt x="3504418" y="1105508"/>
                  </a:lnTo>
                  <a:lnTo>
                    <a:pt x="3490852" y="1045550"/>
                  </a:lnTo>
                  <a:lnTo>
                    <a:pt x="3475257" y="986087"/>
                  </a:lnTo>
                  <a:lnTo>
                    <a:pt x="3457649" y="927189"/>
                  </a:lnTo>
                  <a:lnTo>
                    <a:pt x="3438050" y="868924"/>
                  </a:lnTo>
                  <a:lnTo>
                    <a:pt x="3416482" y="811358"/>
                  </a:lnTo>
                  <a:lnTo>
                    <a:pt x="3392969" y="754558"/>
                  </a:lnTo>
                  <a:lnTo>
                    <a:pt x="3367539" y="698591"/>
                  </a:lnTo>
                  <a:lnTo>
                    <a:pt x="3340222" y="643520"/>
                  </a:lnTo>
                  <a:lnTo>
                    <a:pt x="3311049" y="589410"/>
                  </a:lnTo>
                  <a:lnTo>
                    <a:pt x="3280053" y="536322"/>
                  </a:lnTo>
                  <a:lnTo>
                    <a:pt x="3247271" y="484319"/>
                  </a:lnTo>
                  <a:lnTo>
                    <a:pt x="3212740" y="433460"/>
                  </a:lnTo>
                  <a:lnTo>
                    <a:pt x="3176500" y="383804"/>
                  </a:lnTo>
                  <a:lnTo>
                    <a:pt x="3138593" y="335409"/>
                  </a:lnTo>
                  <a:lnTo>
                    <a:pt x="3099064" y="288330"/>
                  </a:lnTo>
                  <a:lnTo>
                    <a:pt x="3057957" y="242622"/>
                  </a:lnTo>
                  <a:lnTo>
                    <a:pt x="3015320" y="198337"/>
                  </a:lnTo>
                  <a:lnTo>
                    <a:pt x="2971203" y="155527"/>
                  </a:lnTo>
                  <a:lnTo>
                    <a:pt x="2925655" y="114242"/>
                  </a:lnTo>
                  <a:lnTo>
                    <a:pt x="2878731" y="74529"/>
                  </a:lnTo>
                  <a:lnTo>
                    <a:pt x="2830485" y="36433"/>
                  </a:lnTo>
                  <a:lnTo>
                    <a:pt x="2780971" y="0"/>
                  </a:lnTo>
                  <a:lnTo>
                    <a:pt x="2744874" y="50845"/>
                  </a:lnTo>
                  <a:lnTo>
                    <a:pt x="2708776" y="101690"/>
                  </a:lnTo>
                  <a:lnTo>
                    <a:pt x="2672679" y="152535"/>
                  </a:lnTo>
                  <a:lnTo>
                    <a:pt x="2636582" y="203380"/>
                  </a:lnTo>
                  <a:lnTo>
                    <a:pt x="2600484" y="254225"/>
                  </a:lnTo>
                  <a:lnTo>
                    <a:pt x="2564387" y="305070"/>
                  </a:lnTo>
                  <a:lnTo>
                    <a:pt x="2528290" y="355915"/>
                  </a:lnTo>
                  <a:lnTo>
                    <a:pt x="2492192" y="406761"/>
                  </a:lnTo>
                  <a:lnTo>
                    <a:pt x="2456095" y="457606"/>
                  </a:lnTo>
                  <a:lnTo>
                    <a:pt x="2419998" y="508451"/>
                  </a:lnTo>
                  <a:lnTo>
                    <a:pt x="2383901" y="559296"/>
                  </a:lnTo>
                  <a:lnTo>
                    <a:pt x="2347803" y="610141"/>
                  </a:lnTo>
                  <a:lnTo>
                    <a:pt x="2311706" y="660986"/>
                  </a:lnTo>
                  <a:lnTo>
                    <a:pt x="2275609" y="711831"/>
                  </a:lnTo>
                  <a:lnTo>
                    <a:pt x="2239511" y="762676"/>
                  </a:lnTo>
                  <a:lnTo>
                    <a:pt x="2203414" y="813522"/>
                  </a:lnTo>
                  <a:lnTo>
                    <a:pt x="2167317" y="864367"/>
                  </a:lnTo>
                  <a:lnTo>
                    <a:pt x="2131219" y="915212"/>
                  </a:lnTo>
                  <a:lnTo>
                    <a:pt x="2095122" y="966057"/>
                  </a:lnTo>
                  <a:lnTo>
                    <a:pt x="2059025" y="1016902"/>
                  </a:lnTo>
                  <a:lnTo>
                    <a:pt x="2022927" y="1067747"/>
                  </a:lnTo>
                  <a:lnTo>
                    <a:pt x="1986830" y="1118592"/>
                  </a:lnTo>
                  <a:lnTo>
                    <a:pt x="1950733" y="1169437"/>
                  </a:lnTo>
                  <a:lnTo>
                    <a:pt x="1914636" y="1220283"/>
                  </a:lnTo>
                  <a:lnTo>
                    <a:pt x="1878538" y="1271128"/>
                  </a:lnTo>
                  <a:lnTo>
                    <a:pt x="1842441" y="1321973"/>
                  </a:lnTo>
                  <a:lnTo>
                    <a:pt x="1806344" y="1372818"/>
                  </a:lnTo>
                  <a:lnTo>
                    <a:pt x="1770246" y="142366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257" y="2220441"/>
              <a:ext cx="1808120" cy="2073562"/>
            </a:xfrm>
            <a:custGeom>
              <a:avLst/>
              <a:pathLst>
                <a:path w="1808120" h="2073562">
                  <a:moveTo>
                    <a:pt x="1808120" y="1560983"/>
                  </a:moveTo>
                  <a:lnTo>
                    <a:pt x="1776641" y="1507156"/>
                  </a:lnTo>
                  <a:lnTo>
                    <a:pt x="1745163" y="1453329"/>
                  </a:lnTo>
                  <a:lnTo>
                    <a:pt x="1713684" y="1399502"/>
                  </a:lnTo>
                  <a:lnTo>
                    <a:pt x="1682206" y="1345675"/>
                  </a:lnTo>
                  <a:lnTo>
                    <a:pt x="1650727" y="1291848"/>
                  </a:lnTo>
                  <a:lnTo>
                    <a:pt x="1619249" y="1238021"/>
                  </a:lnTo>
                  <a:lnTo>
                    <a:pt x="1587770" y="1184194"/>
                  </a:lnTo>
                  <a:lnTo>
                    <a:pt x="1556292" y="1130367"/>
                  </a:lnTo>
                  <a:lnTo>
                    <a:pt x="1524813" y="1076540"/>
                  </a:lnTo>
                  <a:lnTo>
                    <a:pt x="1493335" y="1022713"/>
                  </a:lnTo>
                  <a:lnTo>
                    <a:pt x="1461856" y="968886"/>
                  </a:lnTo>
                  <a:lnTo>
                    <a:pt x="1430378" y="915059"/>
                  </a:lnTo>
                  <a:lnTo>
                    <a:pt x="1398899" y="861232"/>
                  </a:lnTo>
                  <a:lnTo>
                    <a:pt x="1367421" y="807405"/>
                  </a:lnTo>
                  <a:lnTo>
                    <a:pt x="1335942" y="753578"/>
                  </a:lnTo>
                  <a:lnTo>
                    <a:pt x="1304464" y="699751"/>
                  </a:lnTo>
                  <a:lnTo>
                    <a:pt x="1272985" y="645924"/>
                  </a:lnTo>
                  <a:lnTo>
                    <a:pt x="1241507" y="592097"/>
                  </a:lnTo>
                  <a:lnTo>
                    <a:pt x="1210028" y="538270"/>
                  </a:lnTo>
                  <a:lnTo>
                    <a:pt x="1178550" y="484443"/>
                  </a:lnTo>
                  <a:lnTo>
                    <a:pt x="1147071" y="430616"/>
                  </a:lnTo>
                  <a:lnTo>
                    <a:pt x="1115593" y="376789"/>
                  </a:lnTo>
                  <a:lnTo>
                    <a:pt x="1084114" y="322962"/>
                  </a:lnTo>
                  <a:lnTo>
                    <a:pt x="1052636" y="269135"/>
                  </a:lnTo>
                  <a:lnTo>
                    <a:pt x="1021157" y="215308"/>
                  </a:lnTo>
                  <a:lnTo>
                    <a:pt x="989679" y="161481"/>
                  </a:lnTo>
                  <a:lnTo>
                    <a:pt x="958200" y="107654"/>
                  </a:lnTo>
                  <a:lnTo>
                    <a:pt x="926722" y="53827"/>
                  </a:lnTo>
                  <a:lnTo>
                    <a:pt x="895243" y="0"/>
                  </a:lnTo>
                  <a:lnTo>
                    <a:pt x="842589" y="32008"/>
                  </a:lnTo>
                  <a:lnTo>
                    <a:pt x="791056" y="65792"/>
                  </a:lnTo>
                  <a:lnTo>
                    <a:pt x="740705" y="101312"/>
                  </a:lnTo>
                  <a:lnTo>
                    <a:pt x="691592" y="138528"/>
                  </a:lnTo>
                  <a:lnTo>
                    <a:pt x="643776" y="177394"/>
                  </a:lnTo>
                  <a:lnTo>
                    <a:pt x="597312" y="217868"/>
                  </a:lnTo>
                  <a:lnTo>
                    <a:pt x="552254" y="259901"/>
                  </a:lnTo>
                  <a:lnTo>
                    <a:pt x="508654" y="303445"/>
                  </a:lnTo>
                  <a:lnTo>
                    <a:pt x="466564" y="348448"/>
                  </a:lnTo>
                  <a:lnTo>
                    <a:pt x="426030" y="394860"/>
                  </a:lnTo>
                  <a:lnTo>
                    <a:pt x="387102" y="442626"/>
                  </a:lnTo>
                  <a:lnTo>
                    <a:pt x="349824" y="491691"/>
                  </a:lnTo>
                  <a:lnTo>
                    <a:pt x="314239" y="541997"/>
                  </a:lnTo>
                  <a:lnTo>
                    <a:pt x="280388" y="593486"/>
                  </a:lnTo>
                  <a:lnTo>
                    <a:pt x="248312" y="646099"/>
                  </a:lnTo>
                  <a:lnTo>
                    <a:pt x="218047" y="699774"/>
                  </a:lnTo>
                  <a:lnTo>
                    <a:pt x="189628" y="754449"/>
                  </a:lnTo>
                  <a:lnTo>
                    <a:pt x="163088" y="810060"/>
                  </a:lnTo>
                  <a:lnTo>
                    <a:pt x="138459" y="866544"/>
                  </a:lnTo>
                  <a:lnTo>
                    <a:pt x="115768" y="923834"/>
                  </a:lnTo>
                  <a:lnTo>
                    <a:pt x="95043" y="981863"/>
                  </a:lnTo>
                  <a:lnTo>
                    <a:pt x="76306" y="1040566"/>
                  </a:lnTo>
                  <a:lnTo>
                    <a:pt x="59580" y="1099872"/>
                  </a:lnTo>
                  <a:lnTo>
                    <a:pt x="44885" y="1159714"/>
                  </a:lnTo>
                  <a:lnTo>
                    <a:pt x="32237" y="1220022"/>
                  </a:lnTo>
                  <a:lnTo>
                    <a:pt x="21652" y="1280725"/>
                  </a:lnTo>
                  <a:lnTo>
                    <a:pt x="13140" y="1341754"/>
                  </a:lnTo>
                  <a:lnTo>
                    <a:pt x="6713" y="1403038"/>
                  </a:lnTo>
                  <a:lnTo>
                    <a:pt x="2378" y="1464505"/>
                  </a:lnTo>
                  <a:lnTo>
                    <a:pt x="139" y="1526084"/>
                  </a:lnTo>
                  <a:lnTo>
                    <a:pt x="0" y="1587704"/>
                  </a:lnTo>
                  <a:lnTo>
                    <a:pt x="1960" y="1649292"/>
                  </a:lnTo>
                  <a:lnTo>
                    <a:pt x="6017" y="1710778"/>
                  </a:lnTo>
                  <a:lnTo>
                    <a:pt x="12167" y="1772091"/>
                  </a:lnTo>
                  <a:lnTo>
                    <a:pt x="20402" y="1833158"/>
                  </a:lnTo>
                  <a:lnTo>
                    <a:pt x="30713" y="1893908"/>
                  </a:lnTo>
                  <a:lnTo>
                    <a:pt x="43088" y="1954273"/>
                  </a:lnTo>
                  <a:lnTo>
                    <a:pt x="57513" y="2014180"/>
                  </a:lnTo>
                  <a:lnTo>
                    <a:pt x="73970" y="2073562"/>
                  </a:lnTo>
                  <a:lnTo>
                    <a:pt x="133768" y="2055887"/>
                  </a:lnTo>
                  <a:lnTo>
                    <a:pt x="193566" y="2038212"/>
                  </a:lnTo>
                  <a:lnTo>
                    <a:pt x="253365" y="2020537"/>
                  </a:lnTo>
                  <a:lnTo>
                    <a:pt x="313163" y="2002861"/>
                  </a:lnTo>
                  <a:lnTo>
                    <a:pt x="372961" y="1985186"/>
                  </a:lnTo>
                  <a:lnTo>
                    <a:pt x="432760" y="1967511"/>
                  </a:lnTo>
                  <a:lnTo>
                    <a:pt x="492558" y="1949836"/>
                  </a:lnTo>
                  <a:lnTo>
                    <a:pt x="552356" y="1932161"/>
                  </a:lnTo>
                  <a:lnTo>
                    <a:pt x="612154" y="1914486"/>
                  </a:lnTo>
                  <a:lnTo>
                    <a:pt x="671953" y="1896811"/>
                  </a:lnTo>
                  <a:lnTo>
                    <a:pt x="731751" y="1879135"/>
                  </a:lnTo>
                  <a:lnTo>
                    <a:pt x="791549" y="1861460"/>
                  </a:lnTo>
                  <a:lnTo>
                    <a:pt x="851347" y="1843785"/>
                  </a:lnTo>
                  <a:lnTo>
                    <a:pt x="911146" y="1826110"/>
                  </a:lnTo>
                  <a:lnTo>
                    <a:pt x="970944" y="1808435"/>
                  </a:lnTo>
                  <a:lnTo>
                    <a:pt x="1030742" y="1790760"/>
                  </a:lnTo>
                  <a:lnTo>
                    <a:pt x="1090540" y="1773085"/>
                  </a:lnTo>
                  <a:lnTo>
                    <a:pt x="1150339" y="1755409"/>
                  </a:lnTo>
                  <a:lnTo>
                    <a:pt x="1210137" y="1737734"/>
                  </a:lnTo>
                  <a:lnTo>
                    <a:pt x="1269935" y="1720059"/>
                  </a:lnTo>
                  <a:lnTo>
                    <a:pt x="1329733" y="1702384"/>
                  </a:lnTo>
                  <a:lnTo>
                    <a:pt x="1389532" y="1684709"/>
                  </a:lnTo>
                  <a:lnTo>
                    <a:pt x="1449330" y="1667034"/>
                  </a:lnTo>
                  <a:lnTo>
                    <a:pt x="1509128" y="1649359"/>
                  </a:lnTo>
                  <a:lnTo>
                    <a:pt x="1568926" y="1631683"/>
                  </a:lnTo>
                  <a:lnTo>
                    <a:pt x="1628725" y="1614008"/>
                  </a:lnTo>
                  <a:lnTo>
                    <a:pt x="1688523" y="1596333"/>
                  </a:lnTo>
                  <a:lnTo>
                    <a:pt x="1748321" y="15786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15500" y="1973107"/>
              <a:ext cx="912876" cy="1808317"/>
            </a:xfrm>
            <a:custGeom>
              <a:avLst/>
              <a:pathLst>
                <a:path w="912876" h="1808317">
                  <a:moveTo>
                    <a:pt x="912876" y="1808317"/>
                  </a:moveTo>
                  <a:lnTo>
                    <a:pt x="912876" y="1745961"/>
                  </a:lnTo>
                  <a:lnTo>
                    <a:pt x="912876" y="1683605"/>
                  </a:lnTo>
                  <a:lnTo>
                    <a:pt x="912876" y="1621250"/>
                  </a:lnTo>
                  <a:lnTo>
                    <a:pt x="912876" y="1558894"/>
                  </a:lnTo>
                  <a:lnTo>
                    <a:pt x="912876" y="1496538"/>
                  </a:lnTo>
                  <a:lnTo>
                    <a:pt x="912876" y="1434182"/>
                  </a:lnTo>
                  <a:lnTo>
                    <a:pt x="912876" y="1371827"/>
                  </a:lnTo>
                  <a:lnTo>
                    <a:pt x="912876" y="1309471"/>
                  </a:lnTo>
                  <a:lnTo>
                    <a:pt x="912876" y="1247115"/>
                  </a:lnTo>
                  <a:lnTo>
                    <a:pt x="912876" y="1184759"/>
                  </a:lnTo>
                  <a:lnTo>
                    <a:pt x="912876" y="1122403"/>
                  </a:lnTo>
                  <a:lnTo>
                    <a:pt x="912876" y="1060048"/>
                  </a:lnTo>
                  <a:lnTo>
                    <a:pt x="912876" y="997692"/>
                  </a:lnTo>
                  <a:lnTo>
                    <a:pt x="912876" y="935336"/>
                  </a:lnTo>
                  <a:lnTo>
                    <a:pt x="912876" y="872980"/>
                  </a:lnTo>
                  <a:lnTo>
                    <a:pt x="912876" y="810625"/>
                  </a:lnTo>
                  <a:lnTo>
                    <a:pt x="912876" y="748269"/>
                  </a:lnTo>
                  <a:lnTo>
                    <a:pt x="912876" y="685913"/>
                  </a:lnTo>
                  <a:lnTo>
                    <a:pt x="912876" y="623557"/>
                  </a:lnTo>
                  <a:lnTo>
                    <a:pt x="912876" y="561201"/>
                  </a:lnTo>
                  <a:lnTo>
                    <a:pt x="912876" y="498846"/>
                  </a:lnTo>
                  <a:lnTo>
                    <a:pt x="912876" y="436490"/>
                  </a:lnTo>
                  <a:lnTo>
                    <a:pt x="912876" y="374134"/>
                  </a:lnTo>
                  <a:lnTo>
                    <a:pt x="912876" y="311778"/>
                  </a:lnTo>
                  <a:lnTo>
                    <a:pt x="912876" y="249423"/>
                  </a:lnTo>
                  <a:lnTo>
                    <a:pt x="912876" y="187067"/>
                  </a:lnTo>
                  <a:lnTo>
                    <a:pt x="912876" y="124711"/>
                  </a:lnTo>
                  <a:lnTo>
                    <a:pt x="912876" y="62355"/>
                  </a:lnTo>
                  <a:lnTo>
                    <a:pt x="912876" y="0"/>
                  </a:lnTo>
                  <a:lnTo>
                    <a:pt x="849095" y="1125"/>
                  </a:lnTo>
                  <a:lnTo>
                    <a:pt x="785393" y="4499"/>
                  </a:lnTo>
                  <a:lnTo>
                    <a:pt x="721850" y="10118"/>
                  </a:lnTo>
                  <a:lnTo>
                    <a:pt x="658544" y="17974"/>
                  </a:lnTo>
                  <a:lnTo>
                    <a:pt x="595556" y="28059"/>
                  </a:lnTo>
                  <a:lnTo>
                    <a:pt x="532962" y="40358"/>
                  </a:lnTo>
                  <a:lnTo>
                    <a:pt x="470840" y="54858"/>
                  </a:lnTo>
                  <a:lnTo>
                    <a:pt x="409269" y="71541"/>
                  </a:lnTo>
                  <a:lnTo>
                    <a:pt x="348325" y="90384"/>
                  </a:lnTo>
                  <a:lnTo>
                    <a:pt x="288083" y="111365"/>
                  </a:lnTo>
                  <a:lnTo>
                    <a:pt x="228618" y="134458"/>
                  </a:lnTo>
                  <a:lnTo>
                    <a:pt x="170006" y="159634"/>
                  </a:lnTo>
                  <a:lnTo>
                    <a:pt x="112317" y="186861"/>
                  </a:lnTo>
                  <a:lnTo>
                    <a:pt x="55625" y="216107"/>
                  </a:lnTo>
                  <a:lnTo>
                    <a:pt x="0" y="247334"/>
                  </a:lnTo>
                  <a:lnTo>
                    <a:pt x="31478" y="301161"/>
                  </a:lnTo>
                  <a:lnTo>
                    <a:pt x="62956" y="354988"/>
                  </a:lnTo>
                  <a:lnTo>
                    <a:pt x="94435" y="408815"/>
                  </a:lnTo>
                  <a:lnTo>
                    <a:pt x="125913" y="462642"/>
                  </a:lnTo>
                  <a:lnTo>
                    <a:pt x="157392" y="516469"/>
                  </a:lnTo>
                  <a:lnTo>
                    <a:pt x="188870" y="570296"/>
                  </a:lnTo>
                  <a:lnTo>
                    <a:pt x="220349" y="624123"/>
                  </a:lnTo>
                  <a:lnTo>
                    <a:pt x="251827" y="677950"/>
                  </a:lnTo>
                  <a:lnTo>
                    <a:pt x="283306" y="731777"/>
                  </a:lnTo>
                  <a:lnTo>
                    <a:pt x="314784" y="785604"/>
                  </a:lnTo>
                  <a:lnTo>
                    <a:pt x="346263" y="839431"/>
                  </a:lnTo>
                  <a:lnTo>
                    <a:pt x="377741" y="893258"/>
                  </a:lnTo>
                  <a:lnTo>
                    <a:pt x="409220" y="947085"/>
                  </a:lnTo>
                  <a:lnTo>
                    <a:pt x="440698" y="1000912"/>
                  </a:lnTo>
                  <a:lnTo>
                    <a:pt x="472177" y="1054739"/>
                  </a:lnTo>
                  <a:lnTo>
                    <a:pt x="503655" y="1108566"/>
                  </a:lnTo>
                  <a:lnTo>
                    <a:pt x="535134" y="1162393"/>
                  </a:lnTo>
                  <a:lnTo>
                    <a:pt x="566612" y="1216220"/>
                  </a:lnTo>
                  <a:lnTo>
                    <a:pt x="598091" y="1270047"/>
                  </a:lnTo>
                  <a:lnTo>
                    <a:pt x="629569" y="1323874"/>
                  </a:lnTo>
                  <a:lnTo>
                    <a:pt x="661048" y="1377701"/>
                  </a:lnTo>
                  <a:lnTo>
                    <a:pt x="692526" y="1431528"/>
                  </a:lnTo>
                  <a:lnTo>
                    <a:pt x="724005" y="1485355"/>
                  </a:lnTo>
                  <a:lnTo>
                    <a:pt x="755483" y="1539182"/>
                  </a:lnTo>
                  <a:lnTo>
                    <a:pt x="786962" y="1593009"/>
                  </a:lnTo>
                  <a:lnTo>
                    <a:pt x="818440" y="1646836"/>
                  </a:lnTo>
                  <a:lnTo>
                    <a:pt x="849919" y="1700663"/>
                  </a:lnTo>
                  <a:lnTo>
                    <a:pt x="881397" y="17544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47900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958668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92393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236763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45657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56425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90150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4521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42300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53069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86793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231164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38341" y="28523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49109" y="4449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82834" y="33808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27205" y="284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34381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45150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78874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23245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31025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41793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75518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19889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28782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39551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73275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17646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7994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38763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72487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16858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28782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39551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73275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17646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31025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41793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75518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19889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34381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45150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78874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23245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38341" y="2873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49109" y="4470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82834" y="3401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27205" y="28617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42300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53069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86793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31164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45657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56425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150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34521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47900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958668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92393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36763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48687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59456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93180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37551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38341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49109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82834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27205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30287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81398"/>
              <a:ext cx="201456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59922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259147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33278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6363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61130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742160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8710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402068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14138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319875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2021-01-04T10:46:20Z</dcterms:modified>
</cp:coreProperties>
</file>