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313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231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0149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0067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272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019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0108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256448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74720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656700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719016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63071" y="308128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10866" y="181977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911118" y="2672490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274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安全性高的相关证据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668878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丰富的菌株基础性研究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特定疾病的高质量临床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316413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研究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71562" y="1820219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食品推广不需要证据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80272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0190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108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0949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0867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785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2021-01-04T10:46:22Z</dcterms:modified>
</cp:coreProperties>
</file>