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9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00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510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545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855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237222"/>
              <a:ext cx="504931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799487"/>
              <a:ext cx="4839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361753"/>
              <a:ext cx="42115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924018"/>
              <a:ext cx="3143486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486283"/>
              <a:ext cx="155149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5048549"/>
              <a:ext cx="60237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346282" y="1883502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综合性跨境电商平台（如天猫国际）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536314" y="2445768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跨境购物社区（如小红书、洋码头等）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26242" y="3008033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私人代购（如微博代购达人、微商等）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05076" y="3570299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海外电商平台（如亚马逊）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21425" y="414808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海外品牌官网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729434" y="471034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委托亲友代购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80314" y="5272614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不会选择海外品牌的益生菌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545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08552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3022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6121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2021-01-04T10:49:30Z</dcterms:modified>
</cp:coreProperties>
</file>