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427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8120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196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198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0042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3885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23549" y="2485916"/>
              <a:ext cx="615122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3264438"/>
              <a:ext cx="5763972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4042959"/>
              <a:ext cx="4000084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4821480"/>
              <a:ext cx="808075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619691" y="2013256"/>
              <a:ext cx="203259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通过种草或知识网站（如小红书、知乎等）了解相关知识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375093" y="2791777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咨询专业人士意见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605679" y="3570299"/>
              <a:ext cx="203259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通过搜索引擎（如百度、搜狗、谷歌等）了解益生菌知识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817437" y="4348820"/>
              <a:ext cx="105694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通过客服咨询产品功能等信息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80872" y="5142861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看过商品介绍后直接下单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6198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0042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3885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3767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76109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8614545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2021-01-04T10:49:32Z</dcterms:modified>
</cp:coreProperties>
</file>