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7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92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7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40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447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158368"/>
              <a:ext cx="516557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652064"/>
              <a:ext cx="38325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145760"/>
              <a:ext cx="281803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639457"/>
              <a:ext cx="228383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133153"/>
              <a:ext cx="193096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26850"/>
              <a:ext cx="17790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120546"/>
              <a:ext cx="107330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252397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52169" y="2336057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8243" y="28297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84199" y="333897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9998" y="3820174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97131" y="43263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45203" y="482005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39469" y="5301264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0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2447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8077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0016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2021-01-04T10:49:35Z</dcterms:modified>
</cp:coreProperties>
</file>