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92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7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216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136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49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46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788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237222"/>
              <a:ext cx="677033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799487"/>
              <a:ext cx="57056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361753"/>
              <a:ext cx="4851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924018"/>
              <a:ext cx="4813018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486283"/>
              <a:ext cx="130169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048549"/>
              <a:ext cx="16247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92989" y="1871010"/>
              <a:ext cx="8431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大品牌/知名品牌的产品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96765" y="2445768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包装设计特别吸眼球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50786" y="300803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该产品的价格很吸引人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64637" y="357029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有专业人士（如医生、科普专家）推荐购买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14986" y="4120072"/>
              <a:ext cx="165619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该产品宣称的卖点/适应症契合自己或家人所需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90630" y="4710349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有明星、直播带货大主播推荐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51409" y="5272614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不存在购买特定品牌特定益生菌的习惯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34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75788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1068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221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63357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2021-01-04T10:49:37Z</dcterms:modified>
</cp:coreProperties>
</file>