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94735" y="1973107"/>
              <a:ext cx="205366" cy="1808317"/>
            </a:xfrm>
            <a:custGeom>
              <a:avLst/>
              <a:pathLst>
                <a:path w="205366" h="1808317">
                  <a:moveTo>
                    <a:pt x="0" y="1808317"/>
                  </a:moveTo>
                  <a:lnTo>
                    <a:pt x="7081" y="1746365"/>
                  </a:lnTo>
                  <a:lnTo>
                    <a:pt x="14163" y="1684412"/>
                  </a:lnTo>
                  <a:lnTo>
                    <a:pt x="21244" y="1622460"/>
                  </a:lnTo>
                  <a:lnTo>
                    <a:pt x="28326" y="1560508"/>
                  </a:lnTo>
                  <a:lnTo>
                    <a:pt x="35407" y="1498555"/>
                  </a:lnTo>
                  <a:lnTo>
                    <a:pt x="42489" y="1436603"/>
                  </a:lnTo>
                  <a:lnTo>
                    <a:pt x="49571" y="1374650"/>
                  </a:lnTo>
                  <a:lnTo>
                    <a:pt x="56652" y="1312698"/>
                  </a:lnTo>
                  <a:lnTo>
                    <a:pt x="63734" y="1250746"/>
                  </a:lnTo>
                  <a:lnTo>
                    <a:pt x="70815" y="1188793"/>
                  </a:lnTo>
                  <a:lnTo>
                    <a:pt x="77897" y="1126841"/>
                  </a:lnTo>
                  <a:lnTo>
                    <a:pt x="84979" y="1064889"/>
                  </a:lnTo>
                  <a:lnTo>
                    <a:pt x="92060" y="1002936"/>
                  </a:lnTo>
                  <a:lnTo>
                    <a:pt x="99142" y="940984"/>
                  </a:lnTo>
                  <a:lnTo>
                    <a:pt x="106223" y="879032"/>
                  </a:lnTo>
                  <a:lnTo>
                    <a:pt x="113305" y="817079"/>
                  </a:lnTo>
                  <a:lnTo>
                    <a:pt x="120387" y="755127"/>
                  </a:lnTo>
                  <a:lnTo>
                    <a:pt x="127468" y="693175"/>
                  </a:lnTo>
                  <a:lnTo>
                    <a:pt x="134550" y="631222"/>
                  </a:lnTo>
                  <a:lnTo>
                    <a:pt x="141631" y="569270"/>
                  </a:lnTo>
                  <a:lnTo>
                    <a:pt x="148713" y="507318"/>
                  </a:lnTo>
                  <a:lnTo>
                    <a:pt x="155794" y="445365"/>
                  </a:lnTo>
                  <a:lnTo>
                    <a:pt x="162876" y="383413"/>
                  </a:lnTo>
                  <a:lnTo>
                    <a:pt x="169958" y="321461"/>
                  </a:lnTo>
                  <a:lnTo>
                    <a:pt x="177039" y="259508"/>
                  </a:lnTo>
                  <a:lnTo>
                    <a:pt x="184121" y="197556"/>
                  </a:lnTo>
                  <a:lnTo>
                    <a:pt x="191202" y="135604"/>
                  </a:lnTo>
                  <a:lnTo>
                    <a:pt x="198284" y="73651"/>
                  </a:lnTo>
                  <a:lnTo>
                    <a:pt x="205366" y="11699"/>
                  </a:lnTo>
                  <a:lnTo>
                    <a:pt x="137075" y="5202"/>
                  </a:lnTo>
                  <a:lnTo>
                    <a:pt x="68586" y="130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294735" y="1984806"/>
              <a:ext cx="1808192" cy="3320525"/>
            </a:xfrm>
            <a:custGeom>
              <a:avLst/>
              <a:pathLst>
                <a:path w="1808192" h="3320525">
                  <a:moveTo>
                    <a:pt x="0" y="1796618"/>
                  </a:moveTo>
                  <a:lnTo>
                    <a:pt x="33569" y="1849166"/>
                  </a:lnTo>
                  <a:lnTo>
                    <a:pt x="67138" y="1901715"/>
                  </a:lnTo>
                  <a:lnTo>
                    <a:pt x="100707" y="1954263"/>
                  </a:lnTo>
                  <a:lnTo>
                    <a:pt x="134277" y="2006812"/>
                  </a:lnTo>
                  <a:lnTo>
                    <a:pt x="167846" y="2059360"/>
                  </a:lnTo>
                  <a:lnTo>
                    <a:pt x="201415" y="2111909"/>
                  </a:lnTo>
                  <a:lnTo>
                    <a:pt x="234984" y="2164457"/>
                  </a:lnTo>
                  <a:lnTo>
                    <a:pt x="268554" y="2217006"/>
                  </a:lnTo>
                  <a:lnTo>
                    <a:pt x="302123" y="2269554"/>
                  </a:lnTo>
                  <a:lnTo>
                    <a:pt x="335692" y="2322103"/>
                  </a:lnTo>
                  <a:lnTo>
                    <a:pt x="369261" y="2374651"/>
                  </a:lnTo>
                  <a:lnTo>
                    <a:pt x="402831" y="2427200"/>
                  </a:lnTo>
                  <a:lnTo>
                    <a:pt x="436400" y="2479748"/>
                  </a:lnTo>
                  <a:lnTo>
                    <a:pt x="469969" y="2532297"/>
                  </a:lnTo>
                  <a:lnTo>
                    <a:pt x="503539" y="2584845"/>
                  </a:lnTo>
                  <a:lnTo>
                    <a:pt x="537108" y="2637394"/>
                  </a:lnTo>
                  <a:lnTo>
                    <a:pt x="570677" y="2689942"/>
                  </a:lnTo>
                  <a:lnTo>
                    <a:pt x="604246" y="2742491"/>
                  </a:lnTo>
                  <a:lnTo>
                    <a:pt x="637816" y="2795039"/>
                  </a:lnTo>
                  <a:lnTo>
                    <a:pt x="671385" y="2847588"/>
                  </a:lnTo>
                  <a:lnTo>
                    <a:pt x="704954" y="2900137"/>
                  </a:lnTo>
                  <a:lnTo>
                    <a:pt x="738523" y="2952685"/>
                  </a:lnTo>
                  <a:lnTo>
                    <a:pt x="772093" y="3005234"/>
                  </a:lnTo>
                  <a:lnTo>
                    <a:pt x="805662" y="3057782"/>
                  </a:lnTo>
                  <a:lnTo>
                    <a:pt x="839231" y="3110331"/>
                  </a:lnTo>
                  <a:lnTo>
                    <a:pt x="872801" y="3162879"/>
                  </a:lnTo>
                  <a:lnTo>
                    <a:pt x="906370" y="3215428"/>
                  </a:lnTo>
                  <a:lnTo>
                    <a:pt x="939939" y="3267976"/>
                  </a:lnTo>
                  <a:lnTo>
                    <a:pt x="973508" y="3320525"/>
                  </a:lnTo>
                  <a:lnTo>
                    <a:pt x="1024982" y="3286390"/>
                  </a:lnTo>
                  <a:lnTo>
                    <a:pt x="1075261" y="3250518"/>
                  </a:lnTo>
                  <a:lnTo>
                    <a:pt x="1124285" y="3212949"/>
                  </a:lnTo>
                  <a:lnTo>
                    <a:pt x="1171997" y="3173728"/>
                  </a:lnTo>
                  <a:lnTo>
                    <a:pt x="1218342" y="3132901"/>
                  </a:lnTo>
                  <a:lnTo>
                    <a:pt x="1263266" y="3090515"/>
                  </a:lnTo>
                  <a:lnTo>
                    <a:pt x="1306716" y="3046619"/>
                  </a:lnTo>
                  <a:lnTo>
                    <a:pt x="1348642" y="3001265"/>
                  </a:lnTo>
                  <a:lnTo>
                    <a:pt x="1388994" y="2954506"/>
                  </a:lnTo>
                  <a:lnTo>
                    <a:pt x="1427726" y="2906396"/>
                  </a:lnTo>
                  <a:lnTo>
                    <a:pt x="1464793" y="2856991"/>
                  </a:lnTo>
                  <a:lnTo>
                    <a:pt x="1500151" y="2806350"/>
                  </a:lnTo>
                  <a:lnTo>
                    <a:pt x="1533758" y="2754530"/>
                  </a:lnTo>
                  <a:lnTo>
                    <a:pt x="1565577" y="2701593"/>
                  </a:lnTo>
                  <a:lnTo>
                    <a:pt x="1595569" y="2647600"/>
                  </a:lnTo>
                  <a:lnTo>
                    <a:pt x="1623699" y="2592615"/>
                  </a:lnTo>
                  <a:lnTo>
                    <a:pt x="1649936" y="2536700"/>
                  </a:lnTo>
                  <a:lnTo>
                    <a:pt x="1674247" y="2479923"/>
                  </a:lnTo>
                  <a:lnTo>
                    <a:pt x="1696606" y="2422348"/>
                  </a:lnTo>
                  <a:lnTo>
                    <a:pt x="1716985" y="2364044"/>
                  </a:lnTo>
                  <a:lnTo>
                    <a:pt x="1735361" y="2305077"/>
                  </a:lnTo>
                  <a:lnTo>
                    <a:pt x="1751713" y="2245517"/>
                  </a:lnTo>
                  <a:lnTo>
                    <a:pt x="1766022" y="2185434"/>
                  </a:lnTo>
                  <a:lnTo>
                    <a:pt x="1778270" y="2124897"/>
                  </a:lnTo>
                  <a:lnTo>
                    <a:pt x="1788443" y="2063977"/>
                  </a:lnTo>
                  <a:lnTo>
                    <a:pt x="1796530" y="2002745"/>
                  </a:lnTo>
                  <a:lnTo>
                    <a:pt x="1802522" y="1941273"/>
                  </a:lnTo>
                  <a:lnTo>
                    <a:pt x="1806410" y="1879632"/>
                  </a:lnTo>
                  <a:lnTo>
                    <a:pt x="1808192" y="1817894"/>
                  </a:lnTo>
                  <a:lnTo>
                    <a:pt x="1807864" y="1756131"/>
                  </a:lnTo>
                  <a:lnTo>
                    <a:pt x="1805427" y="1694415"/>
                  </a:lnTo>
                  <a:lnTo>
                    <a:pt x="1800883" y="1632819"/>
                  </a:lnTo>
                  <a:lnTo>
                    <a:pt x="1794239" y="1571414"/>
                  </a:lnTo>
                  <a:lnTo>
                    <a:pt x="1785502" y="1510271"/>
                  </a:lnTo>
                  <a:lnTo>
                    <a:pt x="1774681" y="1449463"/>
                  </a:lnTo>
                  <a:lnTo>
                    <a:pt x="1761791" y="1389059"/>
                  </a:lnTo>
                  <a:lnTo>
                    <a:pt x="1746845" y="1329131"/>
                  </a:lnTo>
                  <a:lnTo>
                    <a:pt x="1729861" y="1269749"/>
                  </a:lnTo>
                  <a:lnTo>
                    <a:pt x="1710859" y="1210981"/>
                  </a:lnTo>
                  <a:lnTo>
                    <a:pt x="1689862" y="1152896"/>
                  </a:lnTo>
                  <a:lnTo>
                    <a:pt x="1666893" y="1095562"/>
                  </a:lnTo>
                  <a:lnTo>
                    <a:pt x="1641979" y="1039046"/>
                  </a:lnTo>
                  <a:lnTo>
                    <a:pt x="1615150" y="983414"/>
                  </a:lnTo>
                  <a:lnTo>
                    <a:pt x="1586437" y="928730"/>
                  </a:lnTo>
                  <a:lnTo>
                    <a:pt x="1555873" y="875059"/>
                  </a:lnTo>
                  <a:lnTo>
                    <a:pt x="1523494" y="822463"/>
                  </a:lnTo>
                  <a:lnTo>
                    <a:pt x="1489338" y="771004"/>
                  </a:lnTo>
                  <a:lnTo>
                    <a:pt x="1453444" y="720740"/>
                  </a:lnTo>
                  <a:lnTo>
                    <a:pt x="1415854" y="671732"/>
                  </a:lnTo>
                  <a:lnTo>
                    <a:pt x="1376613" y="624037"/>
                  </a:lnTo>
                  <a:lnTo>
                    <a:pt x="1335766" y="577709"/>
                  </a:lnTo>
                  <a:lnTo>
                    <a:pt x="1293361" y="532803"/>
                  </a:lnTo>
                  <a:lnTo>
                    <a:pt x="1249447" y="489371"/>
                  </a:lnTo>
                  <a:lnTo>
                    <a:pt x="1204075" y="447465"/>
                  </a:lnTo>
                  <a:lnTo>
                    <a:pt x="1157299" y="407132"/>
                  </a:lnTo>
                  <a:lnTo>
                    <a:pt x="1109173" y="368421"/>
                  </a:lnTo>
                  <a:lnTo>
                    <a:pt x="1059752" y="331375"/>
                  </a:lnTo>
                  <a:lnTo>
                    <a:pt x="1009096" y="296039"/>
                  </a:lnTo>
                  <a:lnTo>
                    <a:pt x="957262" y="262453"/>
                  </a:lnTo>
                  <a:lnTo>
                    <a:pt x="904311" y="230657"/>
                  </a:lnTo>
                  <a:lnTo>
                    <a:pt x="850306" y="200688"/>
                  </a:lnTo>
                  <a:lnTo>
                    <a:pt x="795308" y="172581"/>
                  </a:lnTo>
                  <a:lnTo>
                    <a:pt x="739383" y="146368"/>
                  </a:lnTo>
                  <a:lnTo>
                    <a:pt x="682595" y="122080"/>
                  </a:lnTo>
                  <a:lnTo>
                    <a:pt x="625011" y="99746"/>
                  </a:lnTo>
                  <a:lnTo>
                    <a:pt x="566698" y="79392"/>
                  </a:lnTo>
                  <a:lnTo>
                    <a:pt x="507724" y="61040"/>
                  </a:lnTo>
                  <a:lnTo>
                    <a:pt x="448157" y="44714"/>
                  </a:lnTo>
                  <a:lnTo>
                    <a:pt x="388067" y="30431"/>
                  </a:lnTo>
                  <a:lnTo>
                    <a:pt x="327525" y="18209"/>
                  </a:lnTo>
                  <a:lnTo>
                    <a:pt x="266601" y="8061"/>
                  </a:lnTo>
                  <a:lnTo>
                    <a:pt x="205366" y="0"/>
                  </a:lnTo>
                  <a:lnTo>
                    <a:pt x="198284" y="61952"/>
                  </a:lnTo>
                  <a:lnTo>
                    <a:pt x="191202" y="123904"/>
                  </a:lnTo>
                  <a:lnTo>
                    <a:pt x="184121" y="185857"/>
                  </a:lnTo>
                  <a:lnTo>
                    <a:pt x="177039" y="247809"/>
                  </a:lnTo>
                  <a:lnTo>
                    <a:pt x="169958" y="309761"/>
                  </a:lnTo>
                  <a:lnTo>
                    <a:pt x="162876" y="371714"/>
                  </a:lnTo>
                  <a:lnTo>
                    <a:pt x="155794" y="433666"/>
                  </a:lnTo>
                  <a:lnTo>
                    <a:pt x="148713" y="495618"/>
                  </a:lnTo>
                  <a:lnTo>
                    <a:pt x="141631" y="557571"/>
                  </a:lnTo>
                  <a:lnTo>
                    <a:pt x="134550" y="619523"/>
                  </a:lnTo>
                  <a:lnTo>
                    <a:pt x="127468" y="681475"/>
                  </a:lnTo>
                  <a:lnTo>
                    <a:pt x="120387" y="743428"/>
                  </a:lnTo>
                  <a:lnTo>
                    <a:pt x="113305" y="805380"/>
                  </a:lnTo>
                  <a:lnTo>
                    <a:pt x="106223" y="867332"/>
                  </a:lnTo>
                  <a:lnTo>
                    <a:pt x="99142" y="929285"/>
                  </a:lnTo>
                  <a:lnTo>
                    <a:pt x="92060" y="991237"/>
                  </a:lnTo>
                  <a:lnTo>
                    <a:pt x="84979" y="1053189"/>
                  </a:lnTo>
                  <a:lnTo>
                    <a:pt x="77897" y="1115142"/>
                  </a:lnTo>
                  <a:lnTo>
                    <a:pt x="70815" y="1177094"/>
                  </a:lnTo>
                  <a:lnTo>
                    <a:pt x="63734" y="1239046"/>
                  </a:lnTo>
                  <a:lnTo>
                    <a:pt x="56652" y="1300999"/>
                  </a:lnTo>
                  <a:lnTo>
                    <a:pt x="49571" y="1362951"/>
                  </a:lnTo>
                  <a:lnTo>
                    <a:pt x="42489" y="1424904"/>
                  </a:lnTo>
                  <a:lnTo>
                    <a:pt x="35407" y="1486856"/>
                  </a:lnTo>
                  <a:lnTo>
                    <a:pt x="28326" y="1548808"/>
                  </a:lnTo>
                  <a:lnTo>
                    <a:pt x="21244" y="1610761"/>
                  </a:lnTo>
                  <a:lnTo>
                    <a:pt x="14163" y="1672713"/>
                  </a:lnTo>
                  <a:lnTo>
                    <a:pt x="7081" y="17346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486441" y="1973107"/>
              <a:ext cx="2781802" cy="3616541"/>
            </a:xfrm>
            <a:custGeom>
              <a:avLst/>
              <a:pathLst>
                <a:path w="2781802" h="3616541">
                  <a:moveTo>
                    <a:pt x="1808294" y="1808317"/>
                  </a:moveTo>
                  <a:lnTo>
                    <a:pt x="1808294" y="1745961"/>
                  </a:lnTo>
                  <a:lnTo>
                    <a:pt x="1808294" y="1683605"/>
                  </a:lnTo>
                  <a:lnTo>
                    <a:pt x="1808294" y="1621250"/>
                  </a:lnTo>
                  <a:lnTo>
                    <a:pt x="1808294" y="1558894"/>
                  </a:lnTo>
                  <a:lnTo>
                    <a:pt x="1808294" y="1496538"/>
                  </a:lnTo>
                  <a:lnTo>
                    <a:pt x="1808294" y="1434182"/>
                  </a:lnTo>
                  <a:lnTo>
                    <a:pt x="1808294" y="1371827"/>
                  </a:lnTo>
                  <a:lnTo>
                    <a:pt x="1808294" y="1309471"/>
                  </a:lnTo>
                  <a:lnTo>
                    <a:pt x="1808294" y="1247115"/>
                  </a:lnTo>
                  <a:lnTo>
                    <a:pt x="1808294" y="1184759"/>
                  </a:lnTo>
                  <a:lnTo>
                    <a:pt x="1808294" y="1122403"/>
                  </a:lnTo>
                  <a:lnTo>
                    <a:pt x="1808294" y="1060048"/>
                  </a:lnTo>
                  <a:lnTo>
                    <a:pt x="1808294" y="997692"/>
                  </a:lnTo>
                  <a:lnTo>
                    <a:pt x="1808294" y="935336"/>
                  </a:lnTo>
                  <a:lnTo>
                    <a:pt x="1808294" y="872980"/>
                  </a:lnTo>
                  <a:lnTo>
                    <a:pt x="1808294" y="810625"/>
                  </a:lnTo>
                  <a:lnTo>
                    <a:pt x="1808294" y="748269"/>
                  </a:lnTo>
                  <a:lnTo>
                    <a:pt x="1808294" y="685913"/>
                  </a:lnTo>
                  <a:lnTo>
                    <a:pt x="1808294" y="623557"/>
                  </a:lnTo>
                  <a:lnTo>
                    <a:pt x="1808294" y="561201"/>
                  </a:lnTo>
                  <a:lnTo>
                    <a:pt x="1808294" y="498846"/>
                  </a:lnTo>
                  <a:lnTo>
                    <a:pt x="1808294" y="436490"/>
                  </a:lnTo>
                  <a:lnTo>
                    <a:pt x="1808294" y="374134"/>
                  </a:lnTo>
                  <a:lnTo>
                    <a:pt x="1808294" y="311778"/>
                  </a:lnTo>
                  <a:lnTo>
                    <a:pt x="1808294" y="249423"/>
                  </a:lnTo>
                  <a:lnTo>
                    <a:pt x="1808294" y="187067"/>
                  </a:lnTo>
                  <a:lnTo>
                    <a:pt x="1808294" y="124711"/>
                  </a:lnTo>
                  <a:lnTo>
                    <a:pt x="1808294" y="62355"/>
                  </a:lnTo>
                  <a:lnTo>
                    <a:pt x="1808294" y="0"/>
                  </a:lnTo>
                  <a:lnTo>
                    <a:pt x="1746755" y="1047"/>
                  </a:lnTo>
                  <a:lnTo>
                    <a:pt x="1685288" y="4188"/>
                  </a:lnTo>
                  <a:lnTo>
                    <a:pt x="1623963" y="9419"/>
                  </a:lnTo>
                  <a:lnTo>
                    <a:pt x="1562852" y="16734"/>
                  </a:lnTo>
                  <a:lnTo>
                    <a:pt x="1502025" y="26124"/>
                  </a:lnTo>
                  <a:lnTo>
                    <a:pt x="1441553" y="37579"/>
                  </a:lnTo>
                  <a:lnTo>
                    <a:pt x="1381506" y="51085"/>
                  </a:lnTo>
                  <a:lnTo>
                    <a:pt x="1321953" y="66627"/>
                  </a:lnTo>
                  <a:lnTo>
                    <a:pt x="1262964" y="84186"/>
                  </a:lnTo>
                  <a:lnTo>
                    <a:pt x="1204606" y="103743"/>
                  </a:lnTo>
                  <a:lnTo>
                    <a:pt x="1146948" y="125274"/>
                  </a:lnTo>
                  <a:lnTo>
                    <a:pt x="1090056" y="148755"/>
                  </a:lnTo>
                  <a:lnTo>
                    <a:pt x="1033996" y="174158"/>
                  </a:lnTo>
                  <a:lnTo>
                    <a:pt x="978832" y="201455"/>
                  </a:lnTo>
                  <a:lnTo>
                    <a:pt x="924630" y="230613"/>
                  </a:lnTo>
                  <a:lnTo>
                    <a:pt x="871451" y="261598"/>
                  </a:lnTo>
                  <a:lnTo>
                    <a:pt x="819358" y="294376"/>
                  </a:lnTo>
                  <a:lnTo>
                    <a:pt x="768410" y="328907"/>
                  </a:lnTo>
                  <a:lnTo>
                    <a:pt x="718667" y="365152"/>
                  </a:lnTo>
                  <a:lnTo>
                    <a:pt x="670186" y="403068"/>
                  </a:lnTo>
                  <a:lnTo>
                    <a:pt x="623024" y="442613"/>
                  </a:lnTo>
                  <a:lnTo>
                    <a:pt x="577234" y="483740"/>
                  </a:lnTo>
                  <a:lnTo>
                    <a:pt x="532871" y="526401"/>
                  </a:lnTo>
                  <a:lnTo>
                    <a:pt x="489985" y="570547"/>
                  </a:lnTo>
                  <a:lnTo>
                    <a:pt x="448626" y="616127"/>
                  </a:lnTo>
                  <a:lnTo>
                    <a:pt x="408843" y="663088"/>
                  </a:lnTo>
                  <a:lnTo>
                    <a:pt x="370680" y="711376"/>
                  </a:lnTo>
                  <a:lnTo>
                    <a:pt x="334183" y="760934"/>
                  </a:lnTo>
                  <a:lnTo>
                    <a:pt x="299394" y="811706"/>
                  </a:lnTo>
                  <a:lnTo>
                    <a:pt x="266352" y="863632"/>
                  </a:lnTo>
                  <a:lnTo>
                    <a:pt x="235097" y="916653"/>
                  </a:lnTo>
                  <a:lnTo>
                    <a:pt x="205664" y="970707"/>
                  </a:lnTo>
                  <a:lnTo>
                    <a:pt x="178088" y="1025730"/>
                  </a:lnTo>
                  <a:lnTo>
                    <a:pt x="152400" y="1081661"/>
                  </a:lnTo>
                  <a:lnTo>
                    <a:pt x="128631" y="1138433"/>
                  </a:lnTo>
                  <a:lnTo>
                    <a:pt x="106807" y="1195981"/>
                  </a:lnTo>
                  <a:lnTo>
                    <a:pt x="86954" y="1254239"/>
                  </a:lnTo>
                  <a:lnTo>
                    <a:pt x="69095" y="1313138"/>
                  </a:lnTo>
                  <a:lnTo>
                    <a:pt x="53252" y="1372612"/>
                  </a:lnTo>
                  <a:lnTo>
                    <a:pt x="39441" y="1432589"/>
                  </a:lnTo>
                  <a:lnTo>
                    <a:pt x="27679" y="1493002"/>
                  </a:lnTo>
                  <a:lnTo>
                    <a:pt x="17980" y="1553781"/>
                  </a:lnTo>
                  <a:lnTo>
                    <a:pt x="10355" y="1614854"/>
                  </a:lnTo>
                  <a:lnTo>
                    <a:pt x="4812" y="1676151"/>
                  </a:lnTo>
                  <a:lnTo>
                    <a:pt x="1359" y="1737602"/>
                  </a:lnTo>
                  <a:lnTo>
                    <a:pt x="0" y="1799134"/>
                  </a:lnTo>
                  <a:lnTo>
                    <a:pt x="734" y="1860677"/>
                  </a:lnTo>
                  <a:lnTo>
                    <a:pt x="3563" y="1922159"/>
                  </a:lnTo>
                  <a:lnTo>
                    <a:pt x="8483" y="1983510"/>
                  </a:lnTo>
                  <a:lnTo>
                    <a:pt x="15487" y="2044657"/>
                  </a:lnTo>
                  <a:lnTo>
                    <a:pt x="24568" y="2105531"/>
                  </a:lnTo>
                  <a:lnTo>
                    <a:pt x="35716" y="2166060"/>
                  </a:lnTo>
                  <a:lnTo>
                    <a:pt x="48917" y="2226175"/>
                  </a:lnTo>
                  <a:lnTo>
                    <a:pt x="64156" y="2285806"/>
                  </a:lnTo>
                  <a:lnTo>
                    <a:pt x="81416" y="2344884"/>
                  </a:lnTo>
                  <a:lnTo>
                    <a:pt x="100676" y="2403340"/>
                  </a:lnTo>
                  <a:lnTo>
                    <a:pt x="121914" y="2461107"/>
                  </a:lnTo>
                  <a:lnTo>
                    <a:pt x="145106" y="2518118"/>
                  </a:lnTo>
                  <a:lnTo>
                    <a:pt x="170224" y="2574306"/>
                  </a:lnTo>
                  <a:lnTo>
                    <a:pt x="197240" y="2629608"/>
                  </a:lnTo>
                  <a:lnTo>
                    <a:pt x="226122" y="2683957"/>
                  </a:lnTo>
                  <a:lnTo>
                    <a:pt x="256837" y="2737293"/>
                  </a:lnTo>
                  <a:lnTo>
                    <a:pt x="289350" y="2789552"/>
                  </a:lnTo>
                  <a:lnTo>
                    <a:pt x="323622" y="2840674"/>
                  </a:lnTo>
                  <a:lnTo>
                    <a:pt x="359614" y="2890601"/>
                  </a:lnTo>
                  <a:lnTo>
                    <a:pt x="397284" y="2939274"/>
                  </a:lnTo>
                  <a:lnTo>
                    <a:pt x="436588" y="2986636"/>
                  </a:lnTo>
                  <a:lnTo>
                    <a:pt x="477482" y="3032634"/>
                  </a:lnTo>
                  <a:lnTo>
                    <a:pt x="519917" y="3077214"/>
                  </a:lnTo>
                  <a:lnTo>
                    <a:pt x="563845" y="3120323"/>
                  </a:lnTo>
                  <a:lnTo>
                    <a:pt x="609215" y="3161913"/>
                  </a:lnTo>
                  <a:lnTo>
                    <a:pt x="655973" y="3201934"/>
                  </a:lnTo>
                  <a:lnTo>
                    <a:pt x="704066" y="3240341"/>
                  </a:lnTo>
                  <a:lnTo>
                    <a:pt x="753439" y="3277090"/>
                  </a:lnTo>
                  <a:lnTo>
                    <a:pt x="804033" y="3312136"/>
                  </a:lnTo>
                  <a:lnTo>
                    <a:pt x="855791" y="3345441"/>
                  </a:lnTo>
                  <a:lnTo>
                    <a:pt x="908652" y="3376965"/>
                  </a:lnTo>
                  <a:lnTo>
                    <a:pt x="962556" y="3406672"/>
                  </a:lnTo>
                  <a:lnTo>
                    <a:pt x="1017439" y="3434527"/>
                  </a:lnTo>
                  <a:lnTo>
                    <a:pt x="1073238" y="3460499"/>
                  </a:lnTo>
                  <a:lnTo>
                    <a:pt x="1129889" y="3484556"/>
                  </a:lnTo>
                  <a:lnTo>
                    <a:pt x="1187326" y="3506672"/>
                  </a:lnTo>
                  <a:lnTo>
                    <a:pt x="1245482" y="3526821"/>
                  </a:lnTo>
                  <a:lnTo>
                    <a:pt x="1304290" y="3544978"/>
                  </a:lnTo>
                  <a:lnTo>
                    <a:pt x="1363682" y="3561124"/>
                  </a:lnTo>
                  <a:lnTo>
                    <a:pt x="1423588" y="3575239"/>
                  </a:lnTo>
                  <a:lnTo>
                    <a:pt x="1483941" y="3587307"/>
                  </a:lnTo>
                  <a:lnTo>
                    <a:pt x="1544669" y="3597315"/>
                  </a:lnTo>
                  <a:lnTo>
                    <a:pt x="1605703" y="3605250"/>
                  </a:lnTo>
                  <a:lnTo>
                    <a:pt x="1666971" y="3611104"/>
                  </a:lnTo>
                  <a:lnTo>
                    <a:pt x="1728403" y="3614869"/>
                  </a:lnTo>
                  <a:lnTo>
                    <a:pt x="1789928" y="3616541"/>
                  </a:lnTo>
                  <a:lnTo>
                    <a:pt x="1851474" y="3616119"/>
                  </a:lnTo>
                  <a:lnTo>
                    <a:pt x="1912970" y="3613602"/>
                  </a:lnTo>
                  <a:lnTo>
                    <a:pt x="1974345" y="3608994"/>
                  </a:lnTo>
                  <a:lnTo>
                    <a:pt x="2035527" y="3602301"/>
                  </a:lnTo>
                  <a:lnTo>
                    <a:pt x="2096446" y="3593528"/>
                  </a:lnTo>
                  <a:lnTo>
                    <a:pt x="2157031" y="3582688"/>
                  </a:lnTo>
                  <a:lnTo>
                    <a:pt x="2217212" y="3569793"/>
                  </a:lnTo>
                  <a:lnTo>
                    <a:pt x="2276920" y="3554857"/>
                  </a:lnTo>
                  <a:lnTo>
                    <a:pt x="2336085" y="3537897"/>
                  </a:lnTo>
                  <a:lnTo>
                    <a:pt x="2394638" y="3518934"/>
                  </a:lnTo>
                  <a:lnTo>
                    <a:pt x="2452512" y="3497990"/>
                  </a:lnTo>
                  <a:lnTo>
                    <a:pt x="2509640" y="3475088"/>
                  </a:lnTo>
                  <a:lnTo>
                    <a:pt x="2565955" y="3450255"/>
                  </a:lnTo>
                  <a:lnTo>
                    <a:pt x="2621393" y="3423520"/>
                  </a:lnTo>
                  <a:lnTo>
                    <a:pt x="2675888" y="3394914"/>
                  </a:lnTo>
                  <a:lnTo>
                    <a:pt x="2729379" y="3364471"/>
                  </a:lnTo>
                  <a:lnTo>
                    <a:pt x="2781802" y="3332224"/>
                  </a:lnTo>
                  <a:lnTo>
                    <a:pt x="2748233" y="3279675"/>
                  </a:lnTo>
                  <a:lnTo>
                    <a:pt x="2714664" y="3227127"/>
                  </a:lnTo>
                  <a:lnTo>
                    <a:pt x="2681095" y="3174578"/>
                  </a:lnTo>
                  <a:lnTo>
                    <a:pt x="2647525" y="3122030"/>
                  </a:lnTo>
                  <a:lnTo>
                    <a:pt x="2613956" y="3069481"/>
                  </a:lnTo>
                  <a:lnTo>
                    <a:pt x="2580387" y="3016933"/>
                  </a:lnTo>
                  <a:lnTo>
                    <a:pt x="2546818" y="2964384"/>
                  </a:lnTo>
                  <a:lnTo>
                    <a:pt x="2513248" y="2911836"/>
                  </a:lnTo>
                  <a:lnTo>
                    <a:pt x="2479679" y="2859287"/>
                  </a:lnTo>
                  <a:lnTo>
                    <a:pt x="2446110" y="2806739"/>
                  </a:lnTo>
                  <a:lnTo>
                    <a:pt x="2412540" y="2754190"/>
                  </a:lnTo>
                  <a:lnTo>
                    <a:pt x="2378971" y="2701642"/>
                  </a:lnTo>
                  <a:lnTo>
                    <a:pt x="2345402" y="2649093"/>
                  </a:lnTo>
                  <a:lnTo>
                    <a:pt x="2311833" y="2596545"/>
                  </a:lnTo>
                  <a:lnTo>
                    <a:pt x="2278263" y="2543996"/>
                  </a:lnTo>
                  <a:lnTo>
                    <a:pt x="2244694" y="2491448"/>
                  </a:lnTo>
                  <a:lnTo>
                    <a:pt x="2211125" y="2438899"/>
                  </a:lnTo>
                  <a:lnTo>
                    <a:pt x="2177556" y="2386351"/>
                  </a:lnTo>
                  <a:lnTo>
                    <a:pt x="2143986" y="2333802"/>
                  </a:lnTo>
                  <a:lnTo>
                    <a:pt x="2110417" y="2281254"/>
                  </a:lnTo>
                  <a:lnTo>
                    <a:pt x="2076848" y="2228705"/>
                  </a:lnTo>
                  <a:lnTo>
                    <a:pt x="2043279" y="2176157"/>
                  </a:lnTo>
                  <a:lnTo>
                    <a:pt x="2009709" y="2123608"/>
                  </a:lnTo>
                  <a:lnTo>
                    <a:pt x="1976140" y="2071060"/>
                  </a:lnTo>
                  <a:lnTo>
                    <a:pt x="1942571" y="2018511"/>
                  </a:lnTo>
                  <a:lnTo>
                    <a:pt x="1909001" y="1965962"/>
                  </a:lnTo>
                  <a:lnTo>
                    <a:pt x="1875432" y="1913414"/>
                  </a:lnTo>
                  <a:lnTo>
                    <a:pt x="1841863" y="186086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190994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980272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91768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88751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978029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289526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85394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74672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286169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181435" y="2811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70713" y="3509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282210" y="39673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77476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66753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78250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74119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63397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74893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71876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61154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72651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71089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60366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71863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876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61154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272651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74119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63397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274893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476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966753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78250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1435" y="2831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70713" y="353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282210" y="39880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5394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74672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86169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88751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78029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89526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90994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80272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91768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91781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81059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292556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81435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70713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82210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636132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636132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636132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916177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16177" y="3851888"/>
              <a:ext cx="15925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会，对方向我描述身体问题时有针对性推荐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77" y="4071344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会，因为有效，经常推荐给他人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2021-01-04T10:49:42Z</dcterms:modified>
</cp:coreProperties>
</file>